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97" r:id="rId2"/>
    <p:sldId id="298" r:id="rId3"/>
    <p:sldId id="299" r:id="rId4"/>
    <p:sldId id="300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283" r:id="rId20"/>
    <p:sldId id="315" r:id="rId21"/>
    <p:sldId id="316" r:id="rId22"/>
    <p:sldId id="317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건호" initials="김" lastIdx="1" clrIdx="0">
    <p:extLst>
      <p:ext uri="{19B8F6BF-5375-455C-9EA6-DF929625EA0E}">
        <p15:presenceInfo xmlns:p15="http://schemas.microsoft.com/office/powerpoint/2012/main" userId="김건호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D7C7"/>
    <a:srgbClr val="FDDACB"/>
    <a:srgbClr val="A57440"/>
    <a:srgbClr val="4472C4"/>
    <a:srgbClr val="774E30"/>
    <a:srgbClr val="66FF33"/>
    <a:srgbClr val="FFD80D"/>
    <a:srgbClr val="EFBC00"/>
    <a:srgbClr val="4D93D3"/>
    <a:srgbClr val="69AB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3" autoAdjust="0"/>
    <p:restoredTop sz="96400" autoAdjust="0"/>
  </p:normalViewPr>
  <p:slideViewPr>
    <p:cSldViewPr snapToGrid="0">
      <p:cViewPr varScale="1">
        <p:scale>
          <a:sx n="111" d="100"/>
          <a:sy n="111" d="100"/>
        </p:scale>
        <p:origin x="63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F48E3-AE31-46B8-99C1-829C104110A4}" type="datetimeFigureOut">
              <a:rPr lang="ko-KR" altLang="en-US" smtClean="0"/>
              <a:t>2020-08-25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A3A13-9262-4165-9513-CECD83A0D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69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403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188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752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057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171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750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FFF32-B470-4383-B8C8-D057F836E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B8487B-737F-4704-958C-CD8F795A0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27622-00D7-4093-A0E5-5C7546595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AAA39A-329A-4234-B834-0CED57509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745A0E-B391-487A-90FD-A4E2ED24E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71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B45FD-879C-4C05-9674-AF2CC9C7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DEB84A-293B-4137-B445-A7271DF1D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663670-1DFE-4B57-9C65-6F642CA7E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EA63C4-C6F4-43D6-9985-690F84EA1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30CD73-9ADD-4161-BD89-D50A9BF66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62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ED6472-6553-4909-B7DD-6A771E1D98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629074-4D96-4BB1-B472-CA4647370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EA7C5-478F-4B2D-9498-4CB54FD4E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98003B-DED4-405C-AA4D-FF5A20314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2B0488-E5A1-4E9F-B49C-1E42A81B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869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A3A63-E65F-4BC6-A17B-A8A16923B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36260-5824-4706-A2BE-1C581C9DD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3F15A7-97ED-4B78-995C-E741DEAA1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45F852-C35B-4370-8E26-4EDBD311A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D926A0-5D2E-42A7-AE97-EE923910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49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B72F4-FD0A-41D4-AD99-BF45162C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82CEFA-EBC4-4B54-9754-36C9E5409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85977A-7727-40BE-8FA4-17F90AF09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7EFBE5-BABE-4F88-8C6C-3429F207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7EC9EF-3622-4C26-A92F-BAD8DFFA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990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60AC8-CC46-4753-9F0D-B80E009B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69AD6B-C3C7-40BF-A46B-154123368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69302C-4C45-4CB5-9B47-4D61ED2AF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0D3B0-B5FD-4F67-886F-C934172E7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963CB4-C60E-4D5A-8647-96D3ECFA3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966A73-645D-4269-A4AD-00E13B2E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87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140FF-4868-473F-AF5C-3430F18D1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6734B8-B676-426A-B279-2141C876B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310DDE-512A-4128-BA7D-F12BF4B32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BBF46F-F092-4F6F-98AE-FAE052142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9DFDFE-A054-4F54-AB3A-D93431190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EC3A17-523D-47B9-9BE1-2D0EFE430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21C166-F63C-4F94-A63B-A88E7F3E7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25C2CB-CAFE-45A6-BE32-049B634F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568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1E05A-DF75-4CA6-A06F-604B1793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F4B2D2-1286-48B6-837A-ED4498857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246251-5760-416B-AED2-4B5B903F9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E0D2F5-79ED-4549-9A92-6FAABE96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701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94595E-636E-431E-929D-49E57C79A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A9D4BD-53BD-4753-B46C-ACD63E65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B7B758-FE53-4747-84FB-E20FA0541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55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75234E-3DD8-479C-ADA5-47E97AB18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56F650-A285-497E-B597-AA0B941D5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300762-7EE7-408E-BB18-599544CBA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E2A282-4046-4E91-9F08-5141E7A2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D2486B-EE28-49DF-8435-680E455F5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87D9BC-A482-4702-9D50-697AAF40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5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023AE-E4E1-4F92-9BB8-E0E3252DF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F6DD09-DA11-467D-B2DC-4AF0D2017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EBB1B0-D4B3-4B9F-92E5-A7D673F90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48B215-B2B0-49B9-AD0C-0AF601494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F91CCD-7896-4B02-BC44-11B98107F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3C9513-90B2-4E23-96C3-1B8042A40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445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4CFDF1-6D4B-42EC-BA91-B73B47453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B73856-8B14-4868-AD2C-22C5EE3E0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B4DF56-BD73-4C77-9AA5-FD061B5B8E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3D3BF-84EF-4F8A-9F24-44EBC5984044}" type="datetimeFigureOut">
              <a:rPr lang="ko-KR" altLang="en-US" smtClean="0"/>
              <a:t>2020-08-25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BD7BDB-5CA5-4CA7-95C9-0333D8031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4E1287-7A8F-4E6F-9F20-1482233E25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619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1.png"/><Relationship Id="rId26" Type="http://schemas.openxmlformats.org/officeDocument/2006/relationships/image" Target="../media/image23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microsoft.com/office/2007/relationships/hdphoto" Target="../media/hdphoto4.wdp"/><Relationship Id="rId12" Type="http://schemas.openxmlformats.org/officeDocument/2006/relationships/image" Target="../media/image58.png"/><Relationship Id="rId17" Type="http://schemas.openxmlformats.org/officeDocument/2006/relationships/image" Target="../media/image47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1.png"/><Relationship Id="rId20" Type="http://schemas.openxmlformats.org/officeDocument/2006/relationships/image" Target="../media/image17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7.png"/><Relationship Id="rId24" Type="http://schemas.openxmlformats.org/officeDocument/2006/relationships/image" Target="../media/image21.png"/><Relationship Id="rId5" Type="http://schemas.openxmlformats.org/officeDocument/2006/relationships/image" Target="../media/image2.png"/><Relationship Id="rId15" Type="http://schemas.openxmlformats.org/officeDocument/2006/relationships/image" Target="../media/image43.png"/><Relationship Id="rId23" Type="http://schemas.openxmlformats.org/officeDocument/2006/relationships/image" Target="../media/image15.png"/><Relationship Id="rId10" Type="http://schemas.openxmlformats.org/officeDocument/2006/relationships/image" Target="../media/image56.png"/><Relationship Id="rId19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9.png"/><Relationship Id="rId18" Type="http://schemas.openxmlformats.org/officeDocument/2006/relationships/image" Target="../media/image51.png"/><Relationship Id="rId3" Type="http://schemas.openxmlformats.org/officeDocument/2006/relationships/image" Target="../media/image62.png"/><Relationship Id="rId21" Type="http://schemas.openxmlformats.org/officeDocument/2006/relationships/image" Target="../media/image7.png"/><Relationship Id="rId7" Type="http://schemas.openxmlformats.org/officeDocument/2006/relationships/image" Target="../media/image66.png"/><Relationship Id="rId12" Type="http://schemas.openxmlformats.org/officeDocument/2006/relationships/image" Target="../media/image68.png"/><Relationship Id="rId17" Type="http://schemas.openxmlformats.org/officeDocument/2006/relationships/image" Target="../media/image72.png"/><Relationship Id="rId25" Type="http://schemas.openxmlformats.org/officeDocument/2006/relationships/image" Target="../media/image23.png"/><Relationship Id="rId2" Type="http://schemas.openxmlformats.org/officeDocument/2006/relationships/image" Target="../media/image2.png"/><Relationship Id="rId16" Type="http://schemas.openxmlformats.org/officeDocument/2006/relationships/image" Target="../media/image50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14.png"/><Relationship Id="rId24" Type="http://schemas.openxmlformats.org/officeDocument/2006/relationships/image" Target="../media/image22.png"/><Relationship Id="rId5" Type="http://schemas.openxmlformats.org/officeDocument/2006/relationships/image" Target="../media/image64.png"/><Relationship Id="rId15" Type="http://schemas.openxmlformats.org/officeDocument/2006/relationships/image" Target="../media/image71.png"/><Relationship Id="rId23" Type="http://schemas.openxmlformats.org/officeDocument/2006/relationships/image" Target="../media/image21.png"/><Relationship Id="rId10" Type="http://schemas.openxmlformats.org/officeDocument/2006/relationships/image" Target="../media/image67.png"/><Relationship Id="rId19" Type="http://schemas.openxmlformats.org/officeDocument/2006/relationships/image" Target="../media/image47.png"/><Relationship Id="rId4" Type="http://schemas.openxmlformats.org/officeDocument/2006/relationships/image" Target="../media/image63.png"/><Relationship Id="rId9" Type="http://schemas.openxmlformats.org/officeDocument/2006/relationships/image" Target="../media/image8.png"/><Relationship Id="rId14" Type="http://schemas.openxmlformats.org/officeDocument/2006/relationships/image" Target="../media/image70.png"/><Relationship Id="rId2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67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12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22.png"/><Relationship Id="rId5" Type="http://schemas.openxmlformats.org/officeDocument/2006/relationships/image" Target="../media/image18.png"/><Relationship Id="rId15" Type="http://schemas.openxmlformats.org/officeDocument/2006/relationships/image" Target="../media/image74.png"/><Relationship Id="rId10" Type="http://schemas.openxmlformats.org/officeDocument/2006/relationships/image" Target="../media/image21.png"/><Relationship Id="rId4" Type="http://schemas.openxmlformats.org/officeDocument/2006/relationships/image" Target="../media/image73.png"/><Relationship Id="rId9" Type="http://schemas.openxmlformats.org/officeDocument/2006/relationships/image" Target="../media/image7.png"/><Relationship Id="rId1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4.png"/><Relationship Id="rId17" Type="http://schemas.openxmlformats.org/officeDocument/2006/relationships/image" Target="../media/image39.png"/><Relationship Id="rId2" Type="http://schemas.openxmlformats.org/officeDocument/2006/relationships/image" Target="../media/image1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5" Type="http://schemas.openxmlformats.org/officeDocument/2006/relationships/image" Target="../media/image29.png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image" Target="../media/image2.png"/><Relationship Id="rId1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12" Type="http://schemas.openxmlformats.org/officeDocument/2006/relationships/image" Target="../media/image80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79.png"/><Relationship Id="rId5" Type="http://schemas.openxmlformats.org/officeDocument/2006/relationships/image" Target="../media/image67.png"/><Relationship Id="rId15" Type="http://schemas.openxmlformats.org/officeDocument/2006/relationships/image" Target="../media/image7.png"/><Relationship Id="rId10" Type="http://schemas.openxmlformats.org/officeDocument/2006/relationships/image" Target="../media/image78.png"/><Relationship Id="rId19" Type="http://schemas.openxmlformats.org/officeDocument/2006/relationships/image" Target="../media/image22.png"/><Relationship Id="rId4" Type="http://schemas.openxmlformats.org/officeDocument/2006/relationships/image" Target="../media/image8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2.png"/><Relationship Id="rId3" Type="http://schemas.openxmlformats.org/officeDocument/2006/relationships/image" Target="../media/image84.PNG"/><Relationship Id="rId7" Type="http://schemas.openxmlformats.org/officeDocument/2006/relationships/image" Target="../media/image88.gif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21.png"/><Relationship Id="rId5" Type="http://schemas.openxmlformats.org/officeDocument/2006/relationships/image" Target="../media/image86.jpg"/><Relationship Id="rId15" Type="http://schemas.openxmlformats.org/officeDocument/2006/relationships/image" Target="../media/image90.gif"/><Relationship Id="rId10" Type="http://schemas.openxmlformats.org/officeDocument/2006/relationships/image" Target="../media/image15.png"/><Relationship Id="rId4" Type="http://schemas.openxmlformats.org/officeDocument/2006/relationships/image" Target="../media/image85.png"/><Relationship Id="rId9" Type="http://schemas.openxmlformats.org/officeDocument/2006/relationships/image" Target="../media/image89.png"/><Relationship Id="rId1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" Type="http://schemas.openxmlformats.org/officeDocument/2006/relationships/image" Target="../media/image2.png"/><Relationship Id="rId21" Type="http://schemas.openxmlformats.org/officeDocument/2006/relationships/image" Target="../media/image18.png"/><Relationship Id="rId7" Type="http://schemas.openxmlformats.org/officeDocument/2006/relationships/image" Target="../media/image6.PNG"/><Relationship Id="rId12" Type="http://schemas.microsoft.com/office/2007/relationships/hdphoto" Target="../media/hdphoto1.wdp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13.png"/><Relationship Id="rId20" Type="http://schemas.openxmlformats.org/officeDocument/2006/relationships/image" Target="../media/image17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1.png"/><Relationship Id="rId5" Type="http://schemas.openxmlformats.org/officeDocument/2006/relationships/image" Target="../media/image4.png"/><Relationship Id="rId15" Type="http://schemas.microsoft.com/office/2007/relationships/hdphoto" Target="../media/hdphoto2.wdp"/><Relationship Id="rId23" Type="http://schemas.openxmlformats.org/officeDocument/2006/relationships/image" Target="../media/image20.png"/><Relationship Id="rId10" Type="http://schemas.openxmlformats.org/officeDocument/2006/relationships/image" Target="../media/image9.png"/><Relationship Id="rId19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2.png"/><Relationship Id="rId22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image" Target="../media/image3.png"/><Relationship Id="rId18" Type="http://schemas.openxmlformats.org/officeDocument/2006/relationships/image" Target="../media/image8.png"/><Relationship Id="rId26" Type="http://schemas.openxmlformats.org/officeDocument/2006/relationships/image" Target="../media/image14.png"/><Relationship Id="rId3" Type="http://schemas.microsoft.com/office/2007/relationships/media" Target="../media/media2.wav"/><Relationship Id="rId21" Type="http://schemas.microsoft.com/office/2007/relationships/hdphoto" Target="../media/hdphoto1.wdp"/><Relationship Id="rId34" Type="http://schemas.openxmlformats.org/officeDocument/2006/relationships/image" Target="../media/image22.png"/><Relationship Id="rId7" Type="http://schemas.microsoft.com/office/2007/relationships/media" Target="../media/media4.wav"/><Relationship Id="rId12" Type="http://schemas.openxmlformats.org/officeDocument/2006/relationships/image" Target="../media/image2.png"/><Relationship Id="rId17" Type="http://schemas.openxmlformats.org/officeDocument/2006/relationships/image" Target="../media/image7.png"/><Relationship Id="rId25" Type="http://schemas.openxmlformats.org/officeDocument/2006/relationships/image" Target="../media/image13.png"/><Relationship Id="rId33" Type="http://schemas.openxmlformats.org/officeDocument/2006/relationships/image" Target="../media/image21.png"/><Relationship Id="rId2" Type="http://schemas.openxmlformats.org/officeDocument/2006/relationships/audio" Target="../media/media1.wav"/><Relationship Id="rId16" Type="http://schemas.openxmlformats.org/officeDocument/2006/relationships/image" Target="../media/image6.PNG"/><Relationship Id="rId20" Type="http://schemas.openxmlformats.org/officeDocument/2006/relationships/image" Target="../media/image10.png"/><Relationship Id="rId29" Type="http://schemas.openxmlformats.org/officeDocument/2006/relationships/image" Target="../media/image17.gif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1.png"/><Relationship Id="rId24" Type="http://schemas.microsoft.com/office/2007/relationships/hdphoto" Target="../media/hdphoto5.wdp"/><Relationship Id="rId32" Type="http://schemas.openxmlformats.org/officeDocument/2006/relationships/image" Target="../media/image20.png"/><Relationship Id="rId5" Type="http://schemas.microsoft.com/office/2007/relationships/media" Target="../media/media3.wav"/><Relationship Id="rId15" Type="http://schemas.openxmlformats.org/officeDocument/2006/relationships/image" Target="../media/image5.png"/><Relationship Id="rId23" Type="http://schemas.openxmlformats.org/officeDocument/2006/relationships/image" Target="../media/image106.png"/><Relationship Id="rId28" Type="http://schemas.openxmlformats.org/officeDocument/2006/relationships/image" Target="../media/image16.png"/><Relationship Id="rId36" Type="http://schemas.openxmlformats.org/officeDocument/2006/relationships/image" Target="../media/image107.png"/><Relationship Id="rId10" Type="http://schemas.openxmlformats.org/officeDocument/2006/relationships/notesSlide" Target="../notesSlides/notesSlide4.xml"/><Relationship Id="rId19" Type="http://schemas.openxmlformats.org/officeDocument/2006/relationships/image" Target="../media/image9.png"/><Relationship Id="rId31" Type="http://schemas.openxmlformats.org/officeDocument/2006/relationships/image" Target="../media/image19.png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4.png"/><Relationship Id="rId22" Type="http://schemas.openxmlformats.org/officeDocument/2006/relationships/image" Target="../media/image11.png"/><Relationship Id="rId27" Type="http://schemas.openxmlformats.org/officeDocument/2006/relationships/image" Target="../media/image15.png"/><Relationship Id="rId30" Type="http://schemas.openxmlformats.org/officeDocument/2006/relationships/image" Target="../media/image18.png"/><Relationship Id="rId35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0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26" Type="http://schemas.openxmlformats.org/officeDocument/2006/relationships/image" Target="../media/image23.png"/><Relationship Id="rId3" Type="http://schemas.openxmlformats.org/officeDocument/2006/relationships/image" Target="../media/image2.png"/><Relationship Id="rId21" Type="http://schemas.openxmlformats.org/officeDocument/2006/relationships/image" Target="../media/image19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24" Type="http://schemas.openxmlformats.org/officeDocument/2006/relationships/image" Target="../media/image21.png"/><Relationship Id="rId32" Type="http://schemas.openxmlformats.org/officeDocument/2006/relationships/image" Target="../media/image29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23" Type="http://schemas.openxmlformats.org/officeDocument/2006/relationships/image" Target="../media/image7.png"/><Relationship Id="rId28" Type="http://schemas.openxmlformats.org/officeDocument/2006/relationships/image" Target="../media/image25.png"/><Relationship Id="rId10" Type="http://schemas.openxmlformats.org/officeDocument/2006/relationships/image" Target="../media/image10.png"/><Relationship Id="rId19" Type="http://schemas.openxmlformats.org/officeDocument/2006/relationships/image" Target="../media/image17.gif"/><Relationship Id="rId31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microsoft.com/office/2007/relationships/hdphoto" Target="../media/hdphoto2.wdp"/><Relationship Id="rId22" Type="http://schemas.openxmlformats.org/officeDocument/2006/relationships/image" Target="../media/image20.png"/><Relationship Id="rId27" Type="http://schemas.openxmlformats.org/officeDocument/2006/relationships/image" Target="../media/image24.png"/><Relationship Id="rId30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23.png"/><Relationship Id="rId18" Type="http://schemas.openxmlformats.org/officeDocument/2006/relationships/image" Target="../media/image42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21.png"/><Relationship Id="rId17" Type="http://schemas.openxmlformats.org/officeDocument/2006/relationships/image" Target="../media/image41.png"/><Relationship Id="rId2" Type="http://schemas.openxmlformats.org/officeDocument/2006/relationships/image" Target="../media/image30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27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26" Type="http://schemas.openxmlformats.org/officeDocument/2006/relationships/image" Target="../media/image23.png"/><Relationship Id="rId3" Type="http://schemas.openxmlformats.org/officeDocument/2006/relationships/image" Target="../media/image2.png"/><Relationship Id="rId21" Type="http://schemas.openxmlformats.org/officeDocument/2006/relationships/image" Target="../media/image19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5.png"/><Relationship Id="rId25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24" Type="http://schemas.openxmlformats.org/officeDocument/2006/relationships/image" Target="../media/image21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23" Type="http://schemas.openxmlformats.org/officeDocument/2006/relationships/image" Target="../media/image7.png"/><Relationship Id="rId10" Type="http://schemas.openxmlformats.org/officeDocument/2006/relationships/image" Target="../media/image10.png"/><Relationship Id="rId19" Type="http://schemas.openxmlformats.org/officeDocument/2006/relationships/image" Target="../media/image17.gif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microsoft.com/office/2007/relationships/hdphoto" Target="../media/hdphoto2.wdp"/><Relationship Id="rId22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4.png"/><Relationship Id="rId7" Type="http://schemas.openxmlformats.org/officeDocument/2006/relationships/image" Target="../media/image1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microsoft.com/office/2007/relationships/hdphoto" Target="../media/hdphoto3.wdp"/><Relationship Id="rId4" Type="http://schemas.openxmlformats.org/officeDocument/2006/relationships/image" Target="../media/image45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2.png"/><Relationship Id="rId21" Type="http://schemas.openxmlformats.org/officeDocument/2006/relationships/image" Target="../media/image7.png"/><Relationship Id="rId7" Type="http://schemas.openxmlformats.org/officeDocument/2006/relationships/image" Target="../media/image6.PNG"/><Relationship Id="rId12" Type="http://schemas.openxmlformats.org/officeDocument/2006/relationships/image" Target="../media/image47.png"/><Relationship Id="rId17" Type="http://schemas.openxmlformats.org/officeDocument/2006/relationships/image" Target="../media/image17.gif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5.png"/><Relationship Id="rId23" Type="http://schemas.openxmlformats.org/officeDocument/2006/relationships/image" Target="../media/image22.png"/><Relationship Id="rId10" Type="http://schemas.openxmlformats.org/officeDocument/2006/relationships/image" Target="../media/image43.png"/><Relationship Id="rId19" Type="http://schemas.openxmlformats.org/officeDocument/2006/relationships/image" Target="../media/image48.gif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43.png"/><Relationship Id="rId18" Type="http://schemas.openxmlformats.org/officeDocument/2006/relationships/image" Target="../media/image15.png"/><Relationship Id="rId26" Type="http://schemas.openxmlformats.org/officeDocument/2006/relationships/image" Target="../media/image22.png"/><Relationship Id="rId3" Type="http://schemas.openxmlformats.org/officeDocument/2006/relationships/hyperlink" Target="https://youtu.be/_JbIton0Drw?t=20" TargetMode="External"/><Relationship Id="rId21" Type="http://schemas.openxmlformats.org/officeDocument/2006/relationships/image" Target="../media/image18.png"/><Relationship Id="rId7" Type="http://schemas.openxmlformats.org/officeDocument/2006/relationships/image" Target="../media/image3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1.png"/><Relationship Id="rId2" Type="http://schemas.openxmlformats.org/officeDocument/2006/relationships/hyperlink" Target="https://youtu.be/LQcFWgcyAfs?t=298" TargetMode="External"/><Relationship Id="rId16" Type="http://schemas.openxmlformats.org/officeDocument/2006/relationships/image" Target="../media/image13.png"/><Relationship Id="rId20" Type="http://schemas.openxmlformats.org/officeDocument/2006/relationships/image" Target="../media/image17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8.png"/><Relationship Id="rId24" Type="http://schemas.openxmlformats.org/officeDocument/2006/relationships/image" Target="../media/image7.png"/><Relationship Id="rId5" Type="http://schemas.openxmlformats.org/officeDocument/2006/relationships/image" Target="../media/image1.png"/><Relationship Id="rId15" Type="http://schemas.openxmlformats.org/officeDocument/2006/relationships/image" Target="../media/image47.png"/><Relationship Id="rId23" Type="http://schemas.openxmlformats.org/officeDocument/2006/relationships/image" Target="../media/image19.png"/><Relationship Id="rId10" Type="http://schemas.openxmlformats.org/officeDocument/2006/relationships/image" Target="../media/image6.PNG"/><Relationship Id="rId19" Type="http://schemas.openxmlformats.org/officeDocument/2006/relationships/image" Target="../media/image16.png"/><Relationship Id="rId4" Type="http://schemas.openxmlformats.org/officeDocument/2006/relationships/hyperlink" Target="https://youtu.be/-OTxGw3yJag?t=500" TargetMode="External"/><Relationship Id="rId9" Type="http://schemas.openxmlformats.org/officeDocument/2006/relationships/image" Target="../media/image5.png"/><Relationship Id="rId14" Type="http://schemas.openxmlformats.org/officeDocument/2006/relationships/image" Target="../media/image11.png"/><Relationship Id="rId22" Type="http://schemas.openxmlformats.org/officeDocument/2006/relationships/image" Target="../media/image48.gif"/><Relationship Id="rId27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51.png"/><Relationship Id="rId18" Type="http://schemas.openxmlformats.org/officeDocument/2006/relationships/image" Target="../media/image19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49.png"/><Relationship Id="rId12" Type="http://schemas.openxmlformats.org/officeDocument/2006/relationships/image" Target="../media/image43.png"/><Relationship Id="rId17" Type="http://schemas.openxmlformats.org/officeDocument/2006/relationships/image" Target="../media/image17.gif"/><Relationship Id="rId2" Type="http://schemas.openxmlformats.org/officeDocument/2006/relationships/slide" Target="slide19.xml"/><Relationship Id="rId16" Type="http://schemas.openxmlformats.org/officeDocument/2006/relationships/image" Target="../media/image14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50.png"/><Relationship Id="rId5" Type="http://schemas.openxmlformats.org/officeDocument/2006/relationships/image" Target="../media/image5.png"/><Relationship Id="rId15" Type="http://schemas.openxmlformats.org/officeDocument/2006/relationships/image" Target="../media/image52.png"/><Relationship Id="rId10" Type="http://schemas.openxmlformats.org/officeDocument/2006/relationships/image" Target="../media/image15.png"/><Relationship Id="rId19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47.png"/><Relationship Id="rId22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D97CAC-92D9-4E3E-9A32-F36C990B2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04988"/>
            <a:ext cx="9144000" cy="1624012"/>
          </a:xfrm>
        </p:spPr>
        <p:txBody>
          <a:bodyPr>
            <a:normAutofit fontScale="90000"/>
          </a:bodyPr>
          <a:lstStyle/>
          <a:p>
            <a:r>
              <a:rPr lang="ko-KR" altLang="en-US" b="1" dirty="0"/>
              <a:t>만약 내가 삼국지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ko-KR" altLang="en-US" b="1" dirty="0"/>
              <a:t>장수라면</a:t>
            </a:r>
          </a:p>
        </p:txBody>
      </p:sp>
    </p:spTree>
    <p:extLst>
      <p:ext uri="{BB962C8B-B14F-4D97-AF65-F5344CB8AC3E}">
        <p14:creationId xmlns:p14="http://schemas.microsoft.com/office/powerpoint/2010/main" val="1449894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직사각형 97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무기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1011511"/>
            <a:ext cx="354833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무기의 이름 표시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무기의 현재 레벨 표시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레벨이 높아질수록 공격력 증가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현재 무기의 공격력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레벨을 올리기 위해 필요한 재화</a:t>
            </a:r>
            <a:r>
              <a:rPr lang="en-US" altLang="ko-KR" sz="1400" dirty="0"/>
              <a:t>, </a:t>
            </a:r>
            <a:r>
              <a:rPr lang="ko-KR" altLang="en-US" sz="1400" dirty="0"/>
              <a:t>레벨    을 올릴 시 추가되는 공격력 수치 표시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다음 무기를 열기 위해서 </a:t>
            </a:r>
            <a:endParaRPr lang="en-US" altLang="ko-KR" sz="1400" dirty="0"/>
          </a:p>
          <a:p>
            <a:r>
              <a:rPr lang="en-US" altLang="ko-KR" sz="1400" dirty="0"/>
              <a:t>      </a:t>
            </a:r>
            <a:r>
              <a:rPr lang="ko-KR" altLang="en-US" sz="1400" dirty="0"/>
              <a:t>전 단계의 무기를 </a:t>
            </a:r>
            <a:r>
              <a:rPr lang="en-US" altLang="ko-KR" sz="1400" dirty="0"/>
              <a:t>Lv10</a:t>
            </a:r>
            <a:r>
              <a:rPr lang="ko-KR" altLang="en-US" sz="1400" dirty="0"/>
              <a:t>까지 제작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 </a:t>
            </a:r>
            <a:r>
              <a:rPr lang="ko-KR" altLang="en-US" sz="1400" dirty="0">
                <a:solidFill>
                  <a:srgbClr val="FF0000"/>
                </a:solidFill>
              </a:rPr>
              <a:t>▶ 데이터베이스 추후 예정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48" y="1112640"/>
            <a:ext cx="208888" cy="208888"/>
          </a:xfrm>
          <a:prstGeom prst="rect">
            <a:avLst/>
          </a:prstGeom>
          <a:ln>
            <a:noFill/>
          </a:ln>
        </p:spPr>
      </p:pic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7488B364-DD36-4980-8138-D944FB5C2A28}"/>
              </a:ext>
            </a:extLst>
          </p:cNvPr>
          <p:cNvSpPr/>
          <p:nvPr/>
        </p:nvSpPr>
        <p:spPr>
          <a:xfrm>
            <a:off x="1515292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114" name="그림 113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81" y="3496262"/>
            <a:ext cx="2804159" cy="2307919"/>
          </a:xfrm>
          <a:prstGeom prst="rect">
            <a:avLst/>
          </a:prstGeom>
        </p:spPr>
      </p:pic>
      <p:sp>
        <p:nvSpPr>
          <p:cNvPr id="78" name="직사각형 77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4628683" y="1063083"/>
            <a:ext cx="3308181" cy="28300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62457" y="1279563"/>
            <a:ext cx="3043194" cy="5155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1291111"/>
            <a:ext cx="1044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j-ea"/>
                <a:ea typeface="+mj-ea"/>
              </a:rPr>
              <a:t>1. </a:t>
            </a:r>
            <a:r>
              <a:rPr lang="ko-KR" altLang="en-US" sz="1000" b="1" dirty="0">
                <a:latin typeface="+mj-ea"/>
                <a:ea typeface="+mj-ea"/>
              </a:rPr>
              <a:t>나무 막대기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807830" y="1309753"/>
            <a:ext cx="437502" cy="425321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09725" y="1332687"/>
            <a:ext cx="412735" cy="412735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1531007"/>
            <a:ext cx="1044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lt"/>
                <a:ea typeface="PF스타더스트" panose="03050601020101020101" pitchFamily="66" charset="-127"/>
              </a:rPr>
              <a:t>Lv. 4 / 10</a:t>
            </a:r>
            <a:endParaRPr lang="ko-KR" altLang="en-US" sz="8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451538" y="1291110"/>
            <a:ext cx="514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541205" y="1476223"/>
            <a:ext cx="341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  <p:sp>
        <p:nvSpPr>
          <p:cNvPr id="88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159995" y="1335854"/>
            <a:ext cx="595661" cy="399220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15394" y="1504670"/>
            <a:ext cx="3641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174598" y="1360675"/>
            <a:ext cx="613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+1</a:t>
            </a: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62457" y="1918794"/>
            <a:ext cx="3043194" cy="5155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807830" y="1948984"/>
            <a:ext cx="437502" cy="425321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62457" y="2558025"/>
            <a:ext cx="3043194" cy="5155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807830" y="2588215"/>
            <a:ext cx="437502" cy="425321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62457" y="3200660"/>
            <a:ext cx="3043194" cy="5155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807830" y="3230850"/>
            <a:ext cx="437502" cy="425321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8" name="그림 17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25" y="1955276"/>
            <a:ext cx="412735" cy="412735"/>
          </a:xfrm>
          <a:prstGeom prst="rect">
            <a:avLst/>
          </a:prstGeom>
        </p:spPr>
      </p:pic>
      <p:pic>
        <p:nvPicPr>
          <p:cNvPr id="179" name="그림 17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0922">
            <a:off x="4885466" y="2594507"/>
            <a:ext cx="261252" cy="412735"/>
          </a:xfrm>
          <a:prstGeom prst="rect">
            <a:avLst/>
          </a:prstGeom>
        </p:spPr>
      </p:pic>
      <p:pic>
        <p:nvPicPr>
          <p:cNvPr id="180" name="그림 179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09725" y="3237142"/>
            <a:ext cx="412735" cy="412735"/>
          </a:xfrm>
          <a:prstGeom prst="rect">
            <a:avLst/>
          </a:prstGeom>
        </p:spPr>
      </p:pic>
      <p:sp>
        <p:nvSpPr>
          <p:cNvPr id="181" name="TextBox 18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1919441"/>
            <a:ext cx="1044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</a:rPr>
              <a:t>2. </a:t>
            </a:r>
            <a:r>
              <a:rPr lang="ko-KR" altLang="en-US" sz="1000" b="1" dirty="0">
                <a:latin typeface="+mn-ea"/>
              </a:rPr>
              <a:t>농사용 낫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2159337"/>
            <a:ext cx="1044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8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451538" y="1947125"/>
            <a:ext cx="514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506516" y="2135667"/>
            <a:ext cx="341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2574181"/>
            <a:ext cx="1229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j-ea"/>
                <a:ea typeface="+mj-ea"/>
              </a:rPr>
              <a:t>3. </a:t>
            </a:r>
            <a:r>
              <a:rPr lang="ko-KR" altLang="en-US" sz="1000" b="1" dirty="0">
                <a:latin typeface="+mj-ea"/>
                <a:ea typeface="+mj-ea"/>
              </a:rPr>
              <a:t>날이 나간 칼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2814077"/>
            <a:ext cx="1044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8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451538" y="2574180"/>
            <a:ext cx="514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506516" y="2759293"/>
            <a:ext cx="341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3202511"/>
            <a:ext cx="1044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j-ea"/>
                <a:ea typeface="+mj-ea"/>
              </a:rPr>
              <a:t>4. </a:t>
            </a:r>
            <a:r>
              <a:rPr lang="ko-KR" altLang="en-US" sz="1000" b="1" dirty="0">
                <a:latin typeface="+mj-ea"/>
                <a:ea typeface="+mj-ea"/>
              </a:rPr>
              <a:t>쇠스랑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3442407"/>
            <a:ext cx="1044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8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451538" y="3230195"/>
            <a:ext cx="514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506516" y="3415308"/>
            <a:ext cx="341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36</a:t>
            </a:r>
          </a:p>
        </p:txBody>
      </p:sp>
      <p:sp>
        <p:nvSpPr>
          <p:cNvPr id="194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159995" y="1976953"/>
            <a:ext cx="595661" cy="399220"/>
          </a:xfrm>
          <a:prstGeom prst="roundRect">
            <a:avLst>
              <a:gd name="adj" fmla="val 15474"/>
            </a:avLst>
          </a:prstGeom>
          <a:solidFill>
            <a:schemeClr val="bg2">
              <a:lumMod val="25000"/>
            </a:schemeClr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15394" y="2145769"/>
            <a:ext cx="3641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</a:p>
        </p:txBody>
      </p:sp>
      <p:sp>
        <p:nvSpPr>
          <p:cNvPr id="199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159995" y="2616952"/>
            <a:ext cx="595661" cy="399220"/>
          </a:xfrm>
          <a:prstGeom prst="roundRect">
            <a:avLst>
              <a:gd name="adj" fmla="val 15474"/>
            </a:avLst>
          </a:prstGeom>
          <a:solidFill>
            <a:schemeClr val="bg2">
              <a:lumMod val="25000"/>
            </a:schemeClr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15394" y="2785768"/>
            <a:ext cx="3641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sp>
        <p:nvSpPr>
          <p:cNvPr id="204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159995" y="3258051"/>
            <a:ext cx="595661" cy="399220"/>
          </a:xfrm>
          <a:prstGeom prst="roundRect">
            <a:avLst>
              <a:gd name="adj" fmla="val 15474"/>
            </a:avLst>
          </a:prstGeom>
          <a:solidFill>
            <a:schemeClr val="bg2">
              <a:lumMod val="25000"/>
            </a:schemeClr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15394" y="3426867"/>
            <a:ext cx="3641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900</a:t>
            </a: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51512" y="1309754"/>
            <a:ext cx="918213" cy="19292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51512" y="1558105"/>
            <a:ext cx="582889" cy="17696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107945" y="1270699"/>
            <a:ext cx="697705" cy="53148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6456344" y="1323493"/>
            <a:ext cx="449561" cy="37844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257616" y="927790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901054" y="1612406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620981" y="925593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521184" y="925230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174598" y="1989490"/>
            <a:ext cx="613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174598" y="2634726"/>
            <a:ext cx="613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174598" y="3288800"/>
            <a:ext cx="613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3657271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3666436"/>
            <a:ext cx="867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ea"/>
                <a:ea typeface="+mj-ea"/>
              </a:rPr>
              <a:t>1. </a:t>
            </a:r>
            <a:r>
              <a:rPr lang="ko-KR" altLang="en-US" sz="800" b="1" dirty="0">
                <a:latin typeface="+mj-ea"/>
                <a:ea typeface="+mj-ea"/>
              </a:rPr>
              <a:t>나무 막대기</a:t>
            </a: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3681232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1" name="그림 170"/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1070" y="3699435"/>
            <a:ext cx="342679" cy="327579"/>
          </a:xfrm>
          <a:prstGeom prst="rect">
            <a:avLst/>
          </a:prstGeom>
        </p:spPr>
      </p:pic>
      <p:sp>
        <p:nvSpPr>
          <p:cNvPr id="193" name="TextBox 19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3856836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4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10846" y="3683892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85294" y="3810525"/>
            <a:ext cx="2832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  <p:sp>
        <p:nvSpPr>
          <p:cNvPr id="209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3701948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3807458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3708436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+1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4164615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4188576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4671958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4695919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5182003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5205965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6" name="그림 225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70" y="4193569"/>
            <a:ext cx="342679" cy="327579"/>
          </a:xfrm>
          <a:prstGeom prst="rect">
            <a:avLst/>
          </a:prstGeom>
        </p:spPr>
      </p:pic>
      <p:pic>
        <p:nvPicPr>
          <p:cNvPr id="227" name="그림 226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0922">
            <a:off x="1223956" y="4700913"/>
            <a:ext cx="216908" cy="327579"/>
          </a:xfrm>
          <a:prstGeom prst="rect">
            <a:avLst/>
          </a:prstGeom>
        </p:spPr>
      </p:pic>
      <p:pic>
        <p:nvPicPr>
          <p:cNvPr id="228" name="그림 227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1070" y="5210959"/>
            <a:ext cx="342679" cy="327579"/>
          </a:xfrm>
          <a:prstGeom prst="rect">
            <a:avLst/>
          </a:prstGeom>
        </p:spPr>
      </p:pic>
      <p:sp>
        <p:nvSpPr>
          <p:cNvPr id="229" name="TextBox 22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165129"/>
            <a:ext cx="867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ea"/>
                <a:ea typeface="+mj-ea"/>
              </a:rPr>
              <a:t>2. </a:t>
            </a:r>
            <a:r>
              <a:rPr lang="ko-KR" altLang="en-US" sz="800" b="1" dirty="0">
                <a:latin typeface="+mj-ea"/>
                <a:ea typeface="+mj-ea"/>
              </a:rPr>
              <a:t>농사용 낫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355529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24208" y="4187100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51824" y="4313989"/>
            <a:ext cx="3531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684781"/>
            <a:ext cx="10204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ea"/>
                <a:ea typeface="+mj-ea"/>
              </a:rPr>
              <a:t>3. </a:t>
            </a:r>
            <a:r>
              <a:rPr lang="ko-KR" altLang="en-US" sz="800" b="1" dirty="0">
                <a:latin typeface="+mj-ea"/>
                <a:ea typeface="+mj-ea"/>
              </a:rPr>
              <a:t>날이 나간 칼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875181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24208" y="4684780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60892" y="4830340"/>
            <a:ext cx="348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5183472"/>
            <a:ext cx="867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ea"/>
                <a:ea typeface="+mj-ea"/>
              </a:rPr>
              <a:t>4. </a:t>
            </a:r>
            <a:r>
              <a:rPr lang="ko-KR" altLang="en-US" sz="800" b="1" dirty="0">
                <a:latin typeface="+mj-ea"/>
                <a:ea typeface="+mj-ea"/>
              </a:rPr>
              <a:t>쇠스랑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5373872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24208" y="5205445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69853" y="5352365"/>
            <a:ext cx="348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36</a:t>
            </a:r>
          </a:p>
        </p:txBody>
      </p:sp>
      <p:sp>
        <p:nvSpPr>
          <p:cNvPr id="307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4198758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4304268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</a:p>
        </p:txBody>
      </p:sp>
      <p:sp>
        <p:nvSpPr>
          <p:cNvPr id="312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4713414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481892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sp>
        <p:nvSpPr>
          <p:cNvPr id="317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5226112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533162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900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4205530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4725271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5243236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pic>
        <p:nvPicPr>
          <p:cNvPr id="140" name="그림 13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89" y="5788268"/>
            <a:ext cx="570365" cy="611443"/>
          </a:xfrm>
          <a:prstGeom prst="rect">
            <a:avLst/>
          </a:prstGeom>
        </p:spPr>
      </p:pic>
      <p:pic>
        <p:nvPicPr>
          <p:cNvPr id="141" name="그림 140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81" y="5788267"/>
            <a:ext cx="597988" cy="611445"/>
          </a:xfrm>
          <a:prstGeom prst="rect">
            <a:avLst/>
          </a:prstGeom>
          <a:noFill/>
        </p:spPr>
      </p:pic>
      <p:pic>
        <p:nvPicPr>
          <p:cNvPr id="142" name="그림 141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25" y="5788267"/>
            <a:ext cx="545050" cy="611445"/>
          </a:xfrm>
          <a:prstGeom prst="rect">
            <a:avLst/>
          </a:prstGeom>
          <a:noFill/>
        </p:spPr>
      </p:pic>
      <p:pic>
        <p:nvPicPr>
          <p:cNvPr id="143" name="그림 142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490" y="5788267"/>
            <a:ext cx="558343" cy="611445"/>
          </a:xfrm>
          <a:prstGeom prst="rect">
            <a:avLst/>
          </a:prstGeom>
          <a:noFill/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63" y="5788267"/>
            <a:ext cx="640535" cy="611445"/>
          </a:xfrm>
          <a:prstGeom prst="rect">
            <a:avLst/>
          </a:prstGeom>
          <a:noFill/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146" y="2006750"/>
            <a:ext cx="1412349" cy="1412349"/>
          </a:xfrm>
          <a:prstGeom prst="rect">
            <a:avLst/>
          </a:prstGeom>
        </p:spPr>
      </p:pic>
      <p:pic>
        <p:nvPicPr>
          <p:cNvPr id="146" name="그림 14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880" y="2382100"/>
            <a:ext cx="928313" cy="669054"/>
          </a:xfrm>
          <a:prstGeom prst="rect">
            <a:avLst/>
          </a:prstGeom>
        </p:spPr>
      </p:pic>
      <p:pic>
        <p:nvPicPr>
          <p:cNvPr id="137" name="그림 136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376" y="3861763"/>
            <a:ext cx="112995" cy="105291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376" y="4362982"/>
            <a:ext cx="112995" cy="105291"/>
          </a:xfrm>
          <a:prstGeom prst="rect">
            <a:avLst/>
          </a:prstGeom>
        </p:spPr>
      </p:pic>
      <p:pic>
        <p:nvPicPr>
          <p:cNvPr id="149" name="그림 148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376" y="4885247"/>
            <a:ext cx="112995" cy="105291"/>
          </a:xfrm>
          <a:prstGeom prst="rect">
            <a:avLst/>
          </a:prstGeom>
        </p:spPr>
      </p:pic>
      <p:pic>
        <p:nvPicPr>
          <p:cNvPr id="150" name="그림 149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376" y="5386466"/>
            <a:ext cx="112995" cy="105291"/>
          </a:xfrm>
          <a:prstGeom prst="rect">
            <a:avLst/>
          </a:prstGeom>
        </p:spPr>
      </p:pic>
      <p:pic>
        <p:nvPicPr>
          <p:cNvPr id="152" name="그림 151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400" y="1545370"/>
            <a:ext cx="137295" cy="127934"/>
          </a:xfrm>
          <a:prstGeom prst="rect">
            <a:avLst/>
          </a:prstGeom>
        </p:spPr>
      </p:pic>
      <p:pic>
        <p:nvPicPr>
          <p:cNvPr id="153" name="그림 152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400" y="2182977"/>
            <a:ext cx="137295" cy="127934"/>
          </a:xfrm>
          <a:prstGeom prst="rect">
            <a:avLst/>
          </a:prstGeom>
        </p:spPr>
      </p:pic>
      <p:pic>
        <p:nvPicPr>
          <p:cNvPr id="154" name="그림 153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673" y="2822138"/>
            <a:ext cx="137295" cy="127934"/>
          </a:xfrm>
          <a:prstGeom prst="rect">
            <a:avLst/>
          </a:prstGeom>
        </p:spPr>
      </p:pic>
      <p:pic>
        <p:nvPicPr>
          <p:cNvPr id="155" name="그림 154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673" y="3459745"/>
            <a:ext cx="137295" cy="127934"/>
          </a:xfrm>
          <a:prstGeom prst="rect">
            <a:avLst/>
          </a:prstGeom>
        </p:spPr>
      </p:pic>
      <p:grpSp>
        <p:nvGrpSpPr>
          <p:cNvPr id="134" name="그룹 133"/>
          <p:cNvGrpSpPr/>
          <p:nvPr/>
        </p:nvGrpSpPr>
        <p:grpSpPr>
          <a:xfrm>
            <a:off x="1954404" y="1126825"/>
            <a:ext cx="1002109" cy="548353"/>
            <a:chOff x="1393168" y="1120587"/>
            <a:chExt cx="1002109" cy="548353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76121" y="1422719"/>
              <a:ext cx="4555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11M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51" name="그림 150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56" y="3263845"/>
            <a:ext cx="3044029" cy="327725"/>
          </a:xfrm>
          <a:prstGeom prst="rect">
            <a:avLst/>
          </a:prstGeom>
        </p:spPr>
      </p:pic>
      <p:grpSp>
        <p:nvGrpSpPr>
          <p:cNvPr id="156" name="그룹 155"/>
          <p:cNvGrpSpPr/>
          <p:nvPr/>
        </p:nvGrpSpPr>
        <p:grpSpPr>
          <a:xfrm>
            <a:off x="978122" y="1158939"/>
            <a:ext cx="561776" cy="788344"/>
            <a:chOff x="430398" y="1158939"/>
            <a:chExt cx="561776" cy="788344"/>
          </a:xfrm>
        </p:grpSpPr>
        <p:pic>
          <p:nvPicPr>
            <p:cNvPr id="157" name="그림 156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58" name="그림 157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300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60" name="그림 159"/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163" name="직사각형 162"/>
          <p:cNvSpPr/>
          <p:nvPr/>
        </p:nvSpPr>
        <p:spPr>
          <a:xfrm>
            <a:off x="-549941" y="4423170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cxnSp>
        <p:nvCxnSpPr>
          <p:cNvPr id="4" name="직선 연결선 3"/>
          <p:cNvCxnSpPr>
            <a:stCxn id="163" idx="3"/>
            <a:endCxn id="168" idx="1"/>
          </p:cNvCxnSpPr>
          <p:nvPr/>
        </p:nvCxnSpPr>
        <p:spPr>
          <a:xfrm flipV="1">
            <a:off x="715726" y="3861857"/>
            <a:ext cx="406099" cy="7459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stCxn id="163" idx="3"/>
            <a:endCxn id="226" idx="1"/>
          </p:cNvCxnSpPr>
          <p:nvPr/>
        </p:nvCxnSpPr>
        <p:spPr>
          <a:xfrm flipV="1">
            <a:off x="715726" y="4357359"/>
            <a:ext cx="445344" cy="250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163" idx="3"/>
            <a:endCxn id="223" idx="1"/>
          </p:cNvCxnSpPr>
          <p:nvPr/>
        </p:nvCxnSpPr>
        <p:spPr>
          <a:xfrm>
            <a:off x="715726" y="4607836"/>
            <a:ext cx="443770" cy="256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stCxn id="163" idx="3"/>
            <a:endCxn id="228" idx="3"/>
          </p:cNvCxnSpPr>
          <p:nvPr/>
        </p:nvCxnSpPr>
        <p:spPr>
          <a:xfrm>
            <a:off x="715726" y="4607836"/>
            <a:ext cx="445344" cy="7669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135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4506867" y="4106512"/>
            <a:ext cx="3559265" cy="26435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6" name="그림 225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867" y="911865"/>
            <a:ext cx="3559265" cy="2929397"/>
          </a:xfrm>
          <a:prstGeom prst="rect">
            <a:avLst/>
          </a:prstGeom>
        </p:spPr>
      </p:pic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687288" y="1116231"/>
            <a:ext cx="3207033" cy="5193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5" y="1127864"/>
            <a:ext cx="1779891" cy="25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엄마가 싸준 도시락</a:t>
            </a: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35103" y="1146644"/>
            <a:ext cx="461057" cy="428469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1" name="그림 23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48933" y="1241938"/>
            <a:ext cx="434956" cy="271412"/>
          </a:xfrm>
          <a:prstGeom prst="rect">
            <a:avLst/>
          </a:prstGeom>
        </p:spPr>
      </p:pic>
      <p:sp>
        <p:nvSpPr>
          <p:cNvPr id="232" name="TextBox 23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7" y="1264593"/>
            <a:ext cx="11007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5 (MAX 100)</a:t>
            </a:r>
          </a:p>
        </p:txBody>
      </p:sp>
      <p:sp>
        <p:nvSpPr>
          <p:cNvPr id="233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213904" y="1172938"/>
            <a:ext cx="627730" cy="402175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86805" y="1324736"/>
            <a:ext cx="486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200349" y="1181174"/>
            <a:ext cx="5978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+ 5%</a:t>
            </a: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687288" y="1760193"/>
            <a:ext cx="3207033" cy="5193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35103" y="1790606"/>
            <a:ext cx="461057" cy="428469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687288" y="2404153"/>
            <a:ext cx="3207033" cy="5193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35103" y="2434567"/>
            <a:ext cx="461057" cy="428469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687288" y="3051544"/>
            <a:ext cx="3207033" cy="5193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35103" y="3081958"/>
            <a:ext cx="461057" cy="428469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2" name="그림 24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684" y="1796943"/>
            <a:ext cx="415790" cy="415790"/>
          </a:xfrm>
          <a:prstGeom prst="rect">
            <a:avLst/>
          </a:prstGeom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46684" y="3088297"/>
            <a:ext cx="415790" cy="415790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7" y="1760845"/>
            <a:ext cx="1100785" cy="25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황금 낫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7" y="2420429"/>
            <a:ext cx="1295250" cy="25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말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7" y="3053408"/>
            <a:ext cx="1100785" cy="25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4.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부적</a:t>
            </a:r>
          </a:p>
        </p:txBody>
      </p:sp>
      <p:sp>
        <p:nvSpPr>
          <p:cNvPr id="247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213904" y="1803530"/>
            <a:ext cx="627730" cy="402175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9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213904" y="2456773"/>
            <a:ext cx="627730" cy="402175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51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213904" y="3107530"/>
            <a:ext cx="627730" cy="402175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256" name="그림 25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30" y="1373025"/>
            <a:ext cx="159146" cy="171757"/>
          </a:xfrm>
          <a:prstGeom prst="rect">
            <a:avLst/>
          </a:prstGeom>
        </p:spPr>
      </p:pic>
      <p:pic>
        <p:nvPicPr>
          <p:cNvPr id="257" name="그림 25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684" y="2449993"/>
            <a:ext cx="415790" cy="388673"/>
          </a:xfrm>
          <a:prstGeom prst="rect">
            <a:avLst/>
          </a:prstGeom>
        </p:spPr>
      </p:pic>
      <p:sp>
        <p:nvSpPr>
          <p:cNvPr id="258" name="TextBox 25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5" y="1433183"/>
            <a:ext cx="17798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latin typeface="+mj-ea"/>
                <a:ea typeface="+mj-ea"/>
              </a:rPr>
              <a:t>훈련 보상 </a:t>
            </a:r>
            <a:r>
              <a:rPr lang="ko-KR" altLang="en-US" sz="700" b="1" dirty="0">
                <a:latin typeface="+mj-ea"/>
                <a:ea typeface="+mj-ea"/>
              </a:rPr>
              <a:t>획득량 증가 </a:t>
            </a:r>
            <a:r>
              <a:rPr lang="en-US" altLang="ko-KR" sz="700" b="1" dirty="0">
                <a:latin typeface="+mj-ea"/>
                <a:ea typeface="+mj-ea"/>
              </a:rPr>
              <a:t>25%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7" y="1901360"/>
            <a:ext cx="11007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7" y="2547392"/>
            <a:ext cx="11007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7" y="3178280"/>
            <a:ext cx="11007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</a:t>
            </a:r>
            <a:r>
              <a:rPr lang="en-US" altLang="ko-KR" sz="700" b="1" dirty="0" smtClean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1 </a:t>
            </a:r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5" y="2060714"/>
            <a:ext cx="1779891" cy="25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적 처치 획득 식량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5" y="2699817"/>
            <a:ext cx="1779891" cy="253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공격력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5" y="3335884"/>
            <a:ext cx="17798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치명타 확률 증가 </a:t>
            </a:r>
            <a:r>
              <a:rPr lang="en-US" altLang="ko-KR" sz="700" b="1" dirty="0">
                <a:latin typeface="+mj-ea"/>
                <a:ea typeface="+mj-ea"/>
              </a:rPr>
              <a:t>1</a:t>
            </a:r>
            <a:r>
              <a:rPr lang="en-US" altLang="ko-KR" sz="700" b="1" dirty="0" smtClean="0">
                <a:latin typeface="+mj-ea"/>
                <a:ea typeface="+mj-ea"/>
              </a:rPr>
              <a:t>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86805" y="1945696"/>
            <a:ext cx="486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200349" y="1802134"/>
            <a:ext cx="5978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+ 0%</a:t>
            </a:r>
          </a:p>
        </p:txBody>
      </p:sp>
      <p:pic>
        <p:nvPicPr>
          <p:cNvPr id="286" name="그림 28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30" y="1993985"/>
            <a:ext cx="159146" cy="171757"/>
          </a:xfrm>
          <a:prstGeom prst="rect">
            <a:avLst/>
          </a:prstGeom>
        </p:spPr>
      </p:pic>
      <p:sp>
        <p:nvSpPr>
          <p:cNvPr id="287" name="TextBox 28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86805" y="2603654"/>
            <a:ext cx="486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200349" y="2460092"/>
            <a:ext cx="5978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+ 0%</a:t>
            </a:r>
          </a:p>
        </p:txBody>
      </p:sp>
      <p:pic>
        <p:nvPicPr>
          <p:cNvPr id="289" name="그림 28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30" y="2651944"/>
            <a:ext cx="159146" cy="171757"/>
          </a:xfrm>
          <a:prstGeom prst="rect">
            <a:avLst/>
          </a:prstGeom>
        </p:spPr>
      </p:pic>
      <p:sp>
        <p:nvSpPr>
          <p:cNvPr id="290" name="TextBox 28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86805" y="3256756"/>
            <a:ext cx="486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200349" y="3113194"/>
            <a:ext cx="5978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en-US" altLang="ko-KR" sz="8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2%</a:t>
            </a:r>
            <a:endParaRPr lang="en-US" altLang="ko-KR" sz="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2" name="그림 29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30" y="3305046"/>
            <a:ext cx="159146" cy="1717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보물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67761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보물 이름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보물의 현재 레벨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보물의 효과를 표시</a:t>
            </a:r>
            <a:endParaRPr lang="en-US" altLang="ko-KR" sz="1400" dirty="0"/>
          </a:p>
          <a:p>
            <a:r>
              <a:rPr lang="en-US" altLang="ko-KR" sz="1400" dirty="0"/>
              <a:t>    ex) Lv. 1 </a:t>
            </a:r>
            <a:r>
              <a:rPr lang="ko-KR" altLang="en-US" sz="1400" dirty="0"/>
              <a:t>당 </a:t>
            </a:r>
            <a:r>
              <a:rPr lang="en-US" altLang="ko-KR" sz="1400" dirty="0"/>
              <a:t>5% </a:t>
            </a:r>
            <a:r>
              <a:rPr lang="ko-KR" altLang="en-US" sz="1400" dirty="0"/>
              <a:t>증가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보물을 사기 위해서 일정 수의 지식을</a:t>
            </a:r>
            <a:endParaRPr lang="en-US" altLang="ko-KR" sz="1400" dirty="0"/>
          </a:p>
          <a:p>
            <a:r>
              <a:rPr lang="en-US" altLang="ko-KR" sz="1400" dirty="0"/>
              <a:t>   </a:t>
            </a:r>
            <a:r>
              <a:rPr lang="ko-KR" altLang="en-US" sz="1400" dirty="0"/>
              <a:t>사용 시 보물이 열리게 된다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  - </a:t>
            </a:r>
            <a:r>
              <a:rPr lang="ko-KR" altLang="en-US" sz="1400" dirty="0"/>
              <a:t>보스 격파 시 지식 획득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 </a:t>
            </a:r>
            <a:r>
              <a:rPr lang="ko-KR" altLang="en-US" sz="1400" dirty="0"/>
              <a:t>일반 버튼 터치 시</a:t>
            </a:r>
            <a:r>
              <a:rPr lang="en-US" altLang="ko-KR" sz="1400" dirty="0"/>
              <a:t>, </a:t>
            </a:r>
            <a:r>
              <a:rPr lang="ko-KR" altLang="en-US" sz="1400" dirty="0"/>
              <a:t>이동</a:t>
            </a:r>
            <a:endParaRPr lang="en-US" altLang="ko-KR" sz="1400" dirty="0"/>
          </a:p>
          <a:p>
            <a:r>
              <a:rPr lang="en-US" altLang="ko-KR" sz="1400" dirty="0"/>
              <a:t>  - </a:t>
            </a:r>
            <a:r>
              <a:rPr lang="ko-KR" altLang="en-US" sz="1400" dirty="0"/>
              <a:t>지식을 소비하여 레벨업이 가능</a:t>
            </a:r>
            <a:r>
              <a:rPr lang="en-US" altLang="ko-KR" sz="1400" dirty="0"/>
              <a:t> </a:t>
            </a:r>
          </a:p>
          <a:p>
            <a:endParaRPr lang="en-US" altLang="ko-KR" sz="1400" dirty="0"/>
          </a:p>
          <a:p>
            <a:r>
              <a:rPr lang="en-US" altLang="ko-KR" sz="1400" dirty="0"/>
              <a:t>6) </a:t>
            </a:r>
            <a:r>
              <a:rPr lang="ko-KR" altLang="en-US" sz="1400" dirty="0" err="1"/>
              <a:t>스폐셜</a:t>
            </a:r>
            <a:r>
              <a:rPr lang="ko-KR" altLang="en-US" sz="1400" dirty="0"/>
              <a:t> 버튼 터치 시</a:t>
            </a:r>
            <a:r>
              <a:rPr lang="en-US" altLang="ko-KR" sz="1400" dirty="0"/>
              <a:t>, </a:t>
            </a:r>
            <a:r>
              <a:rPr lang="ko-KR" altLang="en-US" sz="1400" dirty="0"/>
              <a:t>이동</a:t>
            </a:r>
            <a:endParaRPr lang="en-US" altLang="ko-KR" sz="1400" dirty="0"/>
          </a:p>
          <a:p>
            <a:r>
              <a:rPr lang="en-US" altLang="ko-KR" sz="1400" dirty="0"/>
              <a:t>  - </a:t>
            </a:r>
            <a:r>
              <a:rPr lang="ko-KR" altLang="en-US" sz="1400" dirty="0"/>
              <a:t>금</a:t>
            </a:r>
            <a:r>
              <a:rPr lang="en-US" altLang="ko-KR" sz="1400" dirty="0"/>
              <a:t>(</a:t>
            </a:r>
            <a:r>
              <a:rPr lang="ko-KR" altLang="en-US" sz="1400" dirty="0"/>
              <a:t>유료 재화</a:t>
            </a:r>
            <a:r>
              <a:rPr lang="en-US" altLang="ko-KR" sz="1400" dirty="0"/>
              <a:t>)</a:t>
            </a:r>
            <a:r>
              <a:rPr lang="ko-KR" altLang="en-US" sz="1400" dirty="0"/>
              <a:t>를 소비하여 레벨업이 가능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7) </a:t>
            </a:r>
            <a:r>
              <a:rPr lang="ko-KR" altLang="en-US" sz="1400" dirty="0">
                <a:solidFill>
                  <a:srgbClr val="FF0000"/>
                </a:solidFill>
              </a:rPr>
              <a:t>▶ 데이터베이스 추후 예정</a:t>
            </a:r>
            <a:endParaRPr lang="en-US" altLang="ko-KR" sz="1400" dirty="0"/>
          </a:p>
          <a:p>
            <a:r>
              <a:rPr lang="en-US" altLang="ko-KR" sz="1400" dirty="0"/>
              <a:t>.</a:t>
            </a:r>
          </a:p>
          <a:p>
            <a:endParaRPr lang="en-US" altLang="ko-KR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48" y="1112640"/>
            <a:ext cx="208888" cy="208888"/>
          </a:xfrm>
          <a:prstGeom prst="rect">
            <a:avLst/>
          </a:prstGeom>
          <a:ln>
            <a:noFill/>
          </a:ln>
        </p:spPr>
      </p:pic>
      <p:pic>
        <p:nvPicPr>
          <p:cNvPr id="38" name="그림 37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BFBDDCA3-69D7-44E2-BFEE-E633AF3AF1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85576" y="1918815"/>
            <a:ext cx="1291820" cy="132252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824" y="2006750"/>
            <a:ext cx="1412349" cy="1412349"/>
          </a:xfrm>
          <a:prstGeom prst="rect">
            <a:avLst/>
          </a:prstGeom>
        </p:spPr>
      </p:pic>
      <p:sp>
        <p:nvSpPr>
          <p:cNvPr id="40" name="사각형: 둥근 모서리 112">
            <a:extLst>
              <a:ext uri="{FF2B5EF4-FFF2-40B4-BE49-F238E27FC236}">
                <a16:creationId xmlns:a16="http://schemas.microsoft.com/office/drawing/2014/main" id="{7488B364-DD36-4980-8138-D944FB5C2A28}"/>
              </a:ext>
            </a:extLst>
          </p:cNvPr>
          <p:cNvSpPr/>
          <p:nvPr/>
        </p:nvSpPr>
        <p:spPr>
          <a:xfrm>
            <a:off x="1515292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41" name="그림 40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81" y="3496262"/>
            <a:ext cx="2804159" cy="2307919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3758270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3767435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엄마가 싸준 도시락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3782231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0392" y="3857308"/>
            <a:ext cx="342679" cy="213831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3875157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5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68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380294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3908457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3809435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+ 5%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4265614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4289575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4772957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4796918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5283002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5306964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20" y="4294568"/>
            <a:ext cx="327579" cy="327579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8620" y="5311958"/>
            <a:ext cx="327579" cy="327579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266128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황금 낫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785780"/>
            <a:ext cx="10204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말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5284471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4.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부적</a:t>
            </a:r>
          </a:p>
        </p:txBody>
      </p:sp>
      <p:sp>
        <p:nvSpPr>
          <p:cNvPr id="101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429975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4405267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104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4814413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49199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107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5327111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5432621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4306529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+ 0%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4826270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+ 0%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5344235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+ 2</a:t>
            </a:r>
            <a:r>
              <a:rPr lang="en-US" altLang="ko-KR" sz="6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%</a:t>
            </a:r>
            <a:endParaRPr lang="en-US" altLang="ko-KR" sz="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876" y="3960585"/>
            <a:ext cx="125383" cy="135318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20" y="4809072"/>
            <a:ext cx="327579" cy="306215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4007980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latin typeface="+mj-ea"/>
                <a:ea typeface="+mj-ea"/>
              </a:rPr>
              <a:t>훈련 보상 </a:t>
            </a:r>
            <a:r>
              <a:rPr lang="ko-KR" altLang="en-US" sz="700" b="1" dirty="0">
                <a:latin typeface="+mj-ea"/>
                <a:ea typeface="+mj-ea"/>
              </a:rPr>
              <a:t>획득량 증가 </a:t>
            </a:r>
            <a:r>
              <a:rPr lang="en-US" altLang="ko-KR" sz="700" b="1" dirty="0">
                <a:latin typeface="+mj-ea"/>
                <a:ea typeface="+mj-ea"/>
              </a:rPr>
              <a:t>25%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376832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885807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5382851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</a:t>
            </a:r>
            <a:r>
              <a:rPr lang="en-US" altLang="ko-KR" sz="700" b="1" dirty="0" smtClean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1 </a:t>
            </a:r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pic>
        <p:nvPicPr>
          <p:cNvPr id="124" name="그림 123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876" y="4450917"/>
            <a:ext cx="125383" cy="135318"/>
          </a:xfrm>
          <a:prstGeom prst="rect">
            <a:avLst/>
          </a:prstGeom>
        </p:spPr>
      </p:pic>
      <p:pic>
        <p:nvPicPr>
          <p:cNvPr id="125" name="그림 124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876" y="4963359"/>
            <a:ext cx="125383" cy="135318"/>
          </a:xfrm>
          <a:prstGeom prst="rect">
            <a:avLst/>
          </a:prstGeom>
        </p:spPr>
      </p:pic>
      <p:pic>
        <p:nvPicPr>
          <p:cNvPr id="126" name="그림 125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876" y="5475747"/>
            <a:ext cx="125383" cy="135318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4502379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적 처치 획득 식량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5005895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공격력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5507019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치명타 확률 증가 </a:t>
            </a:r>
            <a:r>
              <a:rPr lang="en-US" altLang="ko-KR" sz="700" b="1" dirty="0">
                <a:latin typeface="+mj-ea"/>
                <a:ea typeface="+mj-ea"/>
              </a:rPr>
              <a:t>1</a:t>
            </a:r>
            <a:r>
              <a:rPr lang="en-US" altLang="ko-KR" sz="700" b="1" dirty="0" smtClean="0">
                <a:latin typeface="+mj-ea"/>
                <a:ea typeface="+mj-ea"/>
              </a:rPr>
              <a:t>%</a:t>
            </a:r>
            <a:endParaRPr lang="ko-KR" altLang="en-US" sz="700" b="1" dirty="0">
              <a:latin typeface="+mj-ea"/>
              <a:ea typeface="+mj-ea"/>
            </a:endParaRPr>
          </a:p>
        </p:txBody>
      </p:sp>
      <p:pic>
        <p:nvPicPr>
          <p:cNvPr id="178" name="그림 177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724" y="4297784"/>
            <a:ext cx="2804159" cy="2307919"/>
          </a:xfrm>
          <a:prstGeom prst="rect">
            <a:avLst/>
          </a:prstGeom>
        </p:spPr>
      </p:pic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030868" y="4458793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1" y="4467958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상인의 티켓</a:t>
            </a: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068539" y="4482754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2" y="4575680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3 (MAX 10)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85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021457" y="4503470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042340" y="4567782"/>
            <a:ext cx="4678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획득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030868" y="4966137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068539" y="4990098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030868" y="5473480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068539" y="5497441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030868" y="5983525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068539" y="6007487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2" y="4966651"/>
            <a:ext cx="11184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가벼운 깃털 목걸이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2" y="5486303"/>
            <a:ext cx="10204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바람의 반지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2" y="5984994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4. </a:t>
            </a:r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천둥의 증표</a:t>
            </a:r>
          </a:p>
        </p:txBody>
      </p:sp>
      <p:sp>
        <p:nvSpPr>
          <p:cNvPr id="199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021457" y="5000280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1" y="4708503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무기 가격 감소 </a:t>
            </a:r>
            <a:r>
              <a:rPr lang="en-US" altLang="ko-KR" sz="700" b="1" dirty="0">
                <a:latin typeface="+mj-ea"/>
                <a:ea typeface="+mj-ea"/>
              </a:rPr>
              <a:t>15%</a:t>
            </a:r>
            <a:r>
              <a:rPr lang="ko-KR" altLang="en-US" sz="700" b="1" dirty="0">
                <a:latin typeface="+mj-ea"/>
                <a:ea typeface="+mj-ea"/>
              </a:rPr>
              <a:t> 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2" y="5077355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2" y="5586330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2" y="6083374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1" y="5202902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캐릭터 이동속도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1" y="5706418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공격속도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1" y="6207542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치명타 데미지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209" y="4467920"/>
            <a:ext cx="344443" cy="34444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47" t="143" r="50208" b="85294"/>
          <a:stretch/>
        </p:blipFill>
        <p:spPr>
          <a:xfrm>
            <a:off x="5071269" y="4985611"/>
            <a:ext cx="360513" cy="34334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7" t="14247" r="70476" b="71966"/>
          <a:stretch/>
        </p:blipFill>
        <p:spPr>
          <a:xfrm>
            <a:off x="5064373" y="5490214"/>
            <a:ext cx="359317" cy="35432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520" y="6024059"/>
            <a:ext cx="276009" cy="314080"/>
          </a:xfrm>
          <a:prstGeom prst="rect">
            <a:avLst/>
          </a:prstGeom>
        </p:spPr>
      </p:pic>
      <p:sp>
        <p:nvSpPr>
          <p:cNvPr id="222" name="TextBox 22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919676" y="5054678"/>
            <a:ext cx="7038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 획득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21820" y="1126634"/>
            <a:ext cx="976802" cy="16785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21820" y="1311325"/>
            <a:ext cx="767024" cy="14284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027803" y="111899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21819" y="1464644"/>
            <a:ext cx="1271849" cy="14284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028093" y="130987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035091" y="1485123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138674" y="1126634"/>
            <a:ext cx="755647" cy="51461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900783" y="1165534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204" name="직사각형 203"/>
          <p:cNvSpPr/>
          <p:nvPr/>
        </p:nvSpPr>
        <p:spPr>
          <a:xfrm>
            <a:off x="-678873" y="4407397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cxnSp>
        <p:nvCxnSpPr>
          <p:cNvPr id="248" name="직선 연결선 247"/>
          <p:cNvCxnSpPr>
            <a:endCxn id="61" idx="1"/>
          </p:cNvCxnSpPr>
          <p:nvPr/>
        </p:nvCxnSpPr>
        <p:spPr>
          <a:xfrm flipV="1">
            <a:off x="586794" y="3962856"/>
            <a:ext cx="535031" cy="730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/>
          <p:cNvCxnSpPr>
            <a:endCxn id="72" idx="1"/>
          </p:cNvCxnSpPr>
          <p:nvPr/>
        </p:nvCxnSpPr>
        <p:spPr>
          <a:xfrm flipV="1">
            <a:off x="586794" y="4470200"/>
            <a:ext cx="535031" cy="2228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/>
          <p:cNvCxnSpPr>
            <a:endCxn id="82" idx="1"/>
          </p:cNvCxnSpPr>
          <p:nvPr/>
        </p:nvCxnSpPr>
        <p:spPr>
          <a:xfrm>
            <a:off x="586794" y="4693062"/>
            <a:ext cx="535031" cy="2844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endCxn id="84" idx="1"/>
          </p:cNvCxnSpPr>
          <p:nvPr/>
        </p:nvCxnSpPr>
        <p:spPr>
          <a:xfrm>
            <a:off x="586794" y="4693062"/>
            <a:ext cx="535031" cy="7945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" name="직사각형 310"/>
          <p:cNvSpPr/>
          <p:nvPr/>
        </p:nvSpPr>
        <p:spPr>
          <a:xfrm>
            <a:off x="3015645" y="6390292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cxnSp>
        <p:nvCxnSpPr>
          <p:cNvPr id="313" name="직선 연결선 312"/>
          <p:cNvCxnSpPr>
            <a:stCxn id="311" idx="3"/>
            <a:endCxn id="180" idx="1"/>
          </p:cNvCxnSpPr>
          <p:nvPr/>
        </p:nvCxnSpPr>
        <p:spPr>
          <a:xfrm flipV="1">
            <a:off x="4281312" y="4663379"/>
            <a:ext cx="749556" cy="19115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직선 연결선 316"/>
          <p:cNvCxnSpPr>
            <a:stCxn id="311" idx="3"/>
            <a:endCxn id="188" idx="1"/>
          </p:cNvCxnSpPr>
          <p:nvPr/>
        </p:nvCxnSpPr>
        <p:spPr>
          <a:xfrm flipV="1">
            <a:off x="4281312" y="5170723"/>
            <a:ext cx="749556" cy="14042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직선 연결선 318"/>
          <p:cNvCxnSpPr>
            <a:stCxn id="311" idx="3"/>
            <a:endCxn id="190" idx="1"/>
          </p:cNvCxnSpPr>
          <p:nvPr/>
        </p:nvCxnSpPr>
        <p:spPr>
          <a:xfrm flipV="1">
            <a:off x="4281312" y="5678066"/>
            <a:ext cx="749556" cy="8968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stCxn id="311" idx="3"/>
            <a:endCxn id="192" idx="1"/>
          </p:cNvCxnSpPr>
          <p:nvPr/>
        </p:nvCxnSpPr>
        <p:spPr>
          <a:xfrm flipV="1">
            <a:off x="4281312" y="6188111"/>
            <a:ext cx="749556" cy="386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2" name="그림 201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89" y="5788267"/>
            <a:ext cx="570365" cy="611445"/>
          </a:xfrm>
          <a:prstGeom prst="rect">
            <a:avLst/>
          </a:prstGeom>
        </p:spPr>
      </p:pic>
      <p:pic>
        <p:nvPicPr>
          <p:cNvPr id="209" name="그림 20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81" y="5788267"/>
            <a:ext cx="597988" cy="611444"/>
          </a:xfrm>
          <a:prstGeom prst="rect">
            <a:avLst/>
          </a:prstGeom>
          <a:noFill/>
        </p:spPr>
      </p:pic>
      <p:pic>
        <p:nvPicPr>
          <p:cNvPr id="250" name="그림 249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25" y="5788267"/>
            <a:ext cx="545050" cy="611445"/>
          </a:xfrm>
          <a:prstGeom prst="rect">
            <a:avLst/>
          </a:prstGeom>
          <a:noFill/>
        </p:spPr>
      </p:pic>
      <p:pic>
        <p:nvPicPr>
          <p:cNvPr id="253" name="그림 252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490" y="5788267"/>
            <a:ext cx="558343" cy="611445"/>
          </a:xfrm>
          <a:prstGeom prst="rect">
            <a:avLst/>
          </a:prstGeom>
          <a:noFill/>
        </p:spPr>
      </p:pic>
      <p:pic>
        <p:nvPicPr>
          <p:cNvPr id="255" name="그림 254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63" y="5788267"/>
            <a:ext cx="640535" cy="611445"/>
          </a:xfrm>
          <a:prstGeom prst="rect">
            <a:avLst/>
          </a:prstGeom>
          <a:noFill/>
        </p:spPr>
      </p:pic>
      <p:grpSp>
        <p:nvGrpSpPr>
          <p:cNvPr id="195" name="그룹 194"/>
          <p:cNvGrpSpPr/>
          <p:nvPr/>
        </p:nvGrpSpPr>
        <p:grpSpPr>
          <a:xfrm>
            <a:off x="1954404" y="1126825"/>
            <a:ext cx="1002109" cy="548353"/>
            <a:chOff x="1393168" y="1120587"/>
            <a:chExt cx="1002109" cy="548353"/>
          </a:xfrm>
        </p:grpSpPr>
        <p:pic>
          <p:nvPicPr>
            <p:cNvPr id="200" name="그림 199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14129" y="1422719"/>
              <a:ext cx="5293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111M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845256" y="3271283"/>
            <a:ext cx="3044029" cy="441885"/>
            <a:chOff x="845256" y="3271283"/>
            <a:chExt cx="3044029" cy="441885"/>
          </a:xfrm>
        </p:grpSpPr>
        <p:pic>
          <p:nvPicPr>
            <p:cNvPr id="194" name="그림 193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56" y="3271283"/>
              <a:ext cx="3044029" cy="441885"/>
            </a:xfrm>
            <a:prstGeom prst="rect">
              <a:avLst/>
            </a:prstGeom>
          </p:spPr>
        </p:pic>
        <p:sp>
          <p:nvSpPr>
            <p:cNvPr id="271" name="사각형: 둥근 모서리 26">
              <a:extLst>
                <a:ext uri="{FF2B5EF4-FFF2-40B4-BE49-F238E27FC236}">
                  <a16:creationId xmlns:a16="http://schemas.microsoft.com/office/drawing/2014/main" id="{1E185F6A-C5C3-44A4-825F-53F0D3DDF22D}"/>
                </a:ext>
              </a:extLst>
            </p:cNvPr>
            <p:cNvSpPr/>
            <p:nvPr/>
          </p:nvSpPr>
          <p:spPr>
            <a:xfrm>
              <a:off x="2976770" y="3437322"/>
              <a:ext cx="495093" cy="172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</a:rPr>
                <a:t>스페셜</a:t>
              </a:r>
            </a:p>
          </p:txBody>
        </p:sp>
        <p:sp>
          <p:nvSpPr>
            <p:cNvPr id="272" name="사각형: 둥근 모서리 26">
              <a:extLst>
                <a:ext uri="{FF2B5EF4-FFF2-40B4-BE49-F238E27FC236}">
                  <a16:creationId xmlns:a16="http://schemas.microsoft.com/office/drawing/2014/main" id="{1E185F6A-C5C3-44A4-825F-53F0D3DDF22D}"/>
                </a:ext>
              </a:extLst>
            </p:cNvPr>
            <p:cNvSpPr/>
            <p:nvPr/>
          </p:nvSpPr>
          <p:spPr>
            <a:xfrm>
              <a:off x="1265524" y="3437322"/>
              <a:ext cx="495093" cy="172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</a:rPr>
                <a:t>일반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3" name="그룹 272"/>
          <p:cNvGrpSpPr/>
          <p:nvPr/>
        </p:nvGrpSpPr>
        <p:grpSpPr>
          <a:xfrm>
            <a:off x="4764484" y="3969582"/>
            <a:ext cx="3044029" cy="441885"/>
            <a:chOff x="845256" y="3271283"/>
            <a:chExt cx="3044029" cy="441885"/>
          </a:xfrm>
        </p:grpSpPr>
        <p:pic>
          <p:nvPicPr>
            <p:cNvPr id="274" name="그림 273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56" y="3271283"/>
              <a:ext cx="3044029" cy="441885"/>
            </a:xfrm>
            <a:prstGeom prst="rect">
              <a:avLst/>
            </a:prstGeom>
          </p:spPr>
        </p:pic>
        <p:sp>
          <p:nvSpPr>
            <p:cNvPr id="278" name="사각형: 둥근 모서리 26">
              <a:extLst>
                <a:ext uri="{FF2B5EF4-FFF2-40B4-BE49-F238E27FC236}">
                  <a16:creationId xmlns:a16="http://schemas.microsoft.com/office/drawing/2014/main" id="{1E185F6A-C5C3-44A4-825F-53F0D3DDF22D}"/>
                </a:ext>
              </a:extLst>
            </p:cNvPr>
            <p:cNvSpPr/>
            <p:nvPr/>
          </p:nvSpPr>
          <p:spPr>
            <a:xfrm>
              <a:off x="2976770" y="3437322"/>
              <a:ext cx="495093" cy="172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</a:rPr>
                <a:t>스페셜</a:t>
              </a:r>
            </a:p>
          </p:txBody>
        </p:sp>
        <p:sp>
          <p:nvSpPr>
            <p:cNvPr id="281" name="사각형: 둥근 모서리 26">
              <a:extLst>
                <a:ext uri="{FF2B5EF4-FFF2-40B4-BE49-F238E27FC236}">
                  <a16:creationId xmlns:a16="http://schemas.microsoft.com/office/drawing/2014/main" id="{1E185F6A-C5C3-44A4-825F-53F0D3DDF22D}"/>
                </a:ext>
              </a:extLst>
            </p:cNvPr>
            <p:cNvSpPr/>
            <p:nvPr/>
          </p:nvSpPr>
          <p:spPr>
            <a:xfrm>
              <a:off x="1265524" y="3437322"/>
              <a:ext cx="495093" cy="172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</a:rPr>
                <a:t>일반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2" name="그룹 281"/>
          <p:cNvGrpSpPr/>
          <p:nvPr/>
        </p:nvGrpSpPr>
        <p:grpSpPr>
          <a:xfrm>
            <a:off x="4764484" y="625362"/>
            <a:ext cx="3044029" cy="441885"/>
            <a:chOff x="845256" y="3271283"/>
            <a:chExt cx="3044029" cy="441885"/>
          </a:xfrm>
        </p:grpSpPr>
        <p:pic>
          <p:nvPicPr>
            <p:cNvPr id="283" name="그림 282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56" y="3271283"/>
              <a:ext cx="3044029" cy="441885"/>
            </a:xfrm>
            <a:prstGeom prst="rect">
              <a:avLst/>
            </a:prstGeom>
          </p:spPr>
        </p:pic>
        <p:sp>
          <p:nvSpPr>
            <p:cNvPr id="293" name="사각형: 둥근 모서리 26">
              <a:extLst>
                <a:ext uri="{FF2B5EF4-FFF2-40B4-BE49-F238E27FC236}">
                  <a16:creationId xmlns:a16="http://schemas.microsoft.com/office/drawing/2014/main" id="{1E185F6A-C5C3-44A4-825F-53F0D3DDF22D}"/>
                </a:ext>
              </a:extLst>
            </p:cNvPr>
            <p:cNvSpPr/>
            <p:nvPr/>
          </p:nvSpPr>
          <p:spPr>
            <a:xfrm>
              <a:off x="2976770" y="3437322"/>
              <a:ext cx="495093" cy="172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</a:rPr>
                <a:t>스페셜</a:t>
              </a:r>
            </a:p>
          </p:txBody>
        </p:sp>
        <p:sp>
          <p:nvSpPr>
            <p:cNvPr id="294" name="사각형: 둥근 모서리 26">
              <a:extLst>
                <a:ext uri="{FF2B5EF4-FFF2-40B4-BE49-F238E27FC236}">
                  <a16:creationId xmlns:a16="http://schemas.microsoft.com/office/drawing/2014/main" id="{1E185F6A-C5C3-44A4-825F-53F0D3DDF22D}"/>
                </a:ext>
              </a:extLst>
            </p:cNvPr>
            <p:cNvSpPr/>
            <p:nvPr/>
          </p:nvSpPr>
          <p:spPr>
            <a:xfrm>
              <a:off x="1265524" y="3437322"/>
              <a:ext cx="495093" cy="172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</a:rPr>
                <a:t>일반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01" name="타원 300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044988" y="491074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6</a:t>
            </a:r>
            <a:endParaRPr lang="ko-KR" altLang="en-US" sz="1100" dirty="0"/>
          </a:p>
        </p:txBody>
      </p:sp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6790906" y="709356"/>
            <a:ext cx="672831" cy="32565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9" name="타원 298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343282" y="476119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087274" y="694401"/>
            <a:ext cx="672831" cy="32565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0" name="그룹 219"/>
          <p:cNvGrpSpPr/>
          <p:nvPr/>
        </p:nvGrpSpPr>
        <p:grpSpPr>
          <a:xfrm>
            <a:off x="978122" y="1158939"/>
            <a:ext cx="561776" cy="788344"/>
            <a:chOff x="430398" y="1158939"/>
            <a:chExt cx="561776" cy="788344"/>
          </a:xfrm>
        </p:grpSpPr>
        <p:pic>
          <p:nvPicPr>
            <p:cNvPr id="221" name="그림 220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25" name="그림 224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300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68" name="그림 267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333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1BA172-52B0-48B3-B50E-19389C91E73F}"/>
              </a:ext>
            </a:extLst>
          </p:cNvPr>
          <p:cNvSpPr/>
          <p:nvPr/>
        </p:nvSpPr>
        <p:spPr>
          <a:xfrm>
            <a:off x="5030984" y="4967817"/>
            <a:ext cx="2526538" cy="40864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0" name="사각형: 둥근 모서리 124">
            <a:extLst>
              <a:ext uri="{FF2B5EF4-FFF2-40B4-BE49-F238E27FC236}">
                <a16:creationId xmlns:a16="http://schemas.microsoft.com/office/drawing/2014/main" id="{C045EDC4-0209-40C3-A999-CF8D7CCEFE3D}"/>
              </a:ext>
            </a:extLst>
          </p:cNvPr>
          <p:cNvSpPr/>
          <p:nvPr/>
        </p:nvSpPr>
        <p:spPr>
          <a:xfrm>
            <a:off x="7021457" y="5514706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D9CA01E-84B9-46E5-BFF8-EC0BE00F0129}"/>
              </a:ext>
            </a:extLst>
          </p:cNvPr>
          <p:cNvSpPr txBox="1"/>
          <p:nvPr/>
        </p:nvSpPr>
        <p:spPr>
          <a:xfrm>
            <a:off x="6919676" y="5569104"/>
            <a:ext cx="7038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 획득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5" name="사각형: 둥근 모서리 124">
            <a:extLst>
              <a:ext uri="{FF2B5EF4-FFF2-40B4-BE49-F238E27FC236}">
                <a16:creationId xmlns:a16="http://schemas.microsoft.com/office/drawing/2014/main" id="{956508FB-EF16-422D-90E6-EA2CAEEC1825}"/>
              </a:ext>
            </a:extLst>
          </p:cNvPr>
          <p:cNvSpPr/>
          <p:nvPr/>
        </p:nvSpPr>
        <p:spPr>
          <a:xfrm>
            <a:off x="7021457" y="6028976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9E9A6231-A312-4713-BB57-D680FCE975BF}"/>
              </a:ext>
            </a:extLst>
          </p:cNvPr>
          <p:cNvSpPr txBox="1"/>
          <p:nvPr/>
        </p:nvSpPr>
        <p:spPr>
          <a:xfrm>
            <a:off x="6919676" y="6083374"/>
            <a:ext cx="7038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 획득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79899FCC-62DB-470F-83C5-2986D42DDA85}"/>
              </a:ext>
            </a:extLst>
          </p:cNvPr>
          <p:cNvSpPr/>
          <p:nvPr/>
        </p:nvSpPr>
        <p:spPr>
          <a:xfrm>
            <a:off x="5030984" y="5472845"/>
            <a:ext cx="2526538" cy="40864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9636EE59-3C59-407C-B330-D21F47EA5F88}"/>
              </a:ext>
            </a:extLst>
          </p:cNvPr>
          <p:cNvSpPr/>
          <p:nvPr/>
        </p:nvSpPr>
        <p:spPr>
          <a:xfrm>
            <a:off x="5030984" y="5985086"/>
            <a:ext cx="2526538" cy="40864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182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상점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523722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무기의 이름 및 등급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무기의 효과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무기 구입하기 위해 필요한 재화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전장을 플레이할수록 숙련도 경험치를 </a:t>
            </a:r>
            <a:endParaRPr lang="en-US" altLang="ko-KR" sz="1400" dirty="0"/>
          </a:p>
          <a:p>
            <a:r>
              <a:rPr lang="ko-KR" altLang="en-US" sz="1400" dirty="0"/>
              <a:t>획득</a:t>
            </a:r>
            <a:r>
              <a:rPr lang="en-US" altLang="ko-KR" sz="1400" dirty="0"/>
              <a:t>, </a:t>
            </a:r>
            <a:r>
              <a:rPr lang="ko-KR" altLang="en-US" sz="1400" dirty="0"/>
              <a:t>숙련도 레벨에 따른 장비 구입가능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 </a:t>
            </a:r>
            <a:r>
              <a:rPr lang="ko-KR" altLang="en-US" sz="1400" dirty="0"/>
              <a:t>현재 가지고 있는 화폐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6) </a:t>
            </a:r>
            <a:r>
              <a:rPr lang="ko-KR" altLang="en-US" sz="1400" dirty="0">
                <a:solidFill>
                  <a:srgbClr val="FF0000"/>
                </a:solidFill>
              </a:rPr>
              <a:t>▶ 데이터베이스 추후 예정</a:t>
            </a:r>
            <a:endParaRPr lang="en-US" altLang="ko-KR" sz="1400" dirty="0"/>
          </a:p>
          <a:p>
            <a:r>
              <a:rPr lang="en-US" altLang="ko-KR" sz="1400" dirty="0"/>
              <a:t>.</a:t>
            </a:r>
          </a:p>
          <a:p>
            <a:endParaRPr lang="en-US" altLang="ko-KR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pic>
        <p:nvPicPr>
          <p:cNvPr id="216" name="그림 215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784" y="1788720"/>
            <a:ext cx="3524616" cy="3584951"/>
          </a:xfrm>
          <a:prstGeom prst="rect">
            <a:avLst/>
          </a:prstGeom>
        </p:spPr>
      </p:pic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901381" y="1995003"/>
            <a:ext cx="2998692" cy="51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81429" y="2006522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목검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948730" y="2025120"/>
            <a:ext cx="456569" cy="4242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140824" y="2051158"/>
            <a:ext cx="621620" cy="398260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81429" y="2215152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10%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38FF55D-31A4-4C8C-8541-DE5CE2869DBC}"/>
              </a:ext>
            </a:extLst>
          </p:cNvPr>
          <p:cNvSpPr/>
          <p:nvPr/>
        </p:nvSpPr>
        <p:spPr>
          <a:xfrm>
            <a:off x="4901381" y="2675970"/>
            <a:ext cx="2998692" cy="51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D4A19A1A-CDF3-49BD-9226-4356F4C32DE6}"/>
              </a:ext>
            </a:extLst>
          </p:cNvPr>
          <p:cNvSpPr txBox="1"/>
          <p:nvPr/>
        </p:nvSpPr>
        <p:spPr>
          <a:xfrm>
            <a:off x="5381429" y="2687490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창</a:t>
            </a: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EAFE5C91-167E-4AA5-9966-6BEBF5E83D9C}"/>
              </a:ext>
            </a:extLst>
          </p:cNvPr>
          <p:cNvSpPr/>
          <p:nvPr/>
        </p:nvSpPr>
        <p:spPr>
          <a:xfrm>
            <a:off x="4948730" y="2706088"/>
            <a:ext cx="456569" cy="4242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사각형: 둥근 모서리 124">
            <a:extLst>
              <a:ext uri="{FF2B5EF4-FFF2-40B4-BE49-F238E27FC236}">
                <a16:creationId xmlns:a16="http://schemas.microsoft.com/office/drawing/2014/main" id="{C5603853-7F1F-4A57-8AEE-8E7EDA676CC7}"/>
              </a:ext>
            </a:extLst>
          </p:cNvPr>
          <p:cNvSpPr/>
          <p:nvPr/>
        </p:nvSpPr>
        <p:spPr>
          <a:xfrm>
            <a:off x="7140824" y="2732126"/>
            <a:ext cx="621620" cy="398260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CFA98CA1-9BB7-43D2-B511-52A411EA2E13}"/>
              </a:ext>
            </a:extLst>
          </p:cNvPr>
          <p:cNvSpPr txBox="1"/>
          <p:nvPr/>
        </p:nvSpPr>
        <p:spPr>
          <a:xfrm>
            <a:off x="5381429" y="2896119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30%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73D58CDA-35AB-4CF6-BFE5-B7EA8CB80687}"/>
              </a:ext>
            </a:extLst>
          </p:cNvPr>
          <p:cNvSpPr/>
          <p:nvPr/>
        </p:nvSpPr>
        <p:spPr>
          <a:xfrm>
            <a:off x="4890701" y="3371415"/>
            <a:ext cx="2998692" cy="51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B26F665E-5775-4DFB-AAB2-2A840D246963}"/>
              </a:ext>
            </a:extLst>
          </p:cNvPr>
          <p:cNvSpPr txBox="1"/>
          <p:nvPr/>
        </p:nvSpPr>
        <p:spPr>
          <a:xfrm>
            <a:off x="5370749" y="3382935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대부</a:t>
            </a: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A5AB41A7-830B-4EFF-9A4D-E561B9382AA8}"/>
              </a:ext>
            </a:extLst>
          </p:cNvPr>
          <p:cNvSpPr/>
          <p:nvPr/>
        </p:nvSpPr>
        <p:spPr>
          <a:xfrm>
            <a:off x="4938050" y="3401533"/>
            <a:ext cx="456569" cy="4242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사각형: 둥근 모서리 124">
            <a:extLst>
              <a:ext uri="{FF2B5EF4-FFF2-40B4-BE49-F238E27FC236}">
                <a16:creationId xmlns:a16="http://schemas.microsoft.com/office/drawing/2014/main" id="{B6018523-5439-4F63-99EF-908596028EFF}"/>
              </a:ext>
            </a:extLst>
          </p:cNvPr>
          <p:cNvSpPr/>
          <p:nvPr/>
        </p:nvSpPr>
        <p:spPr>
          <a:xfrm>
            <a:off x="7130144" y="3427571"/>
            <a:ext cx="621620" cy="398260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2B6922AA-4FE9-434F-B5AB-E8A878E2E66F}"/>
              </a:ext>
            </a:extLst>
          </p:cNvPr>
          <p:cNvSpPr txBox="1"/>
          <p:nvPr/>
        </p:nvSpPr>
        <p:spPr>
          <a:xfrm>
            <a:off x="5370749" y="3591564"/>
            <a:ext cx="1762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70%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  <a:endParaRPr lang="en-US" altLang="ko-KR" sz="700" b="1" dirty="0">
              <a:latin typeface="+mj-ea"/>
              <a:ea typeface="+mj-ea"/>
            </a:endParaRPr>
          </a:p>
          <a:p>
            <a:r>
              <a:rPr lang="en-US" altLang="ko-KR" sz="700" b="1" dirty="0">
                <a:latin typeface="+mj-ea"/>
                <a:ea typeface="+mj-ea"/>
              </a:rPr>
              <a:t>              </a:t>
            </a:r>
            <a:r>
              <a:rPr lang="ko-KR" altLang="en-US" sz="700" b="1" dirty="0"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latin typeface="+mj-ea"/>
                <a:ea typeface="+mj-ea"/>
              </a:rPr>
              <a:t>3%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1E776EF0-5544-4301-A9BA-2E9D3E276215}"/>
              </a:ext>
            </a:extLst>
          </p:cNvPr>
          <p:cNvSpPr/>
          <p:nvPr/>
        </p:nvSpPr>
        <p:spPr>
          <a:xfrm>
            <a:off x="4901381" y="4010359"/>
            <a:ext cx="2998692" cy="51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7FD18936-DC68-41B1-B87F-21A4ABDFE567}"/>
              </a:ext>
            </a:extLst>
          </p:cNvPr>
          <p:cNvSpPr txBox="1"/>
          <p:nvPr/>
        </p:nvSpPr>
        <p:spPr>
          <a:xfrm>
            <a:off x="5381429" y="4021879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대검</a:t>
            </a:r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5AE654CE-AC08-4501-A5C2-DE1FBD43AD72}"/>
              </a:ext>
            </a:extLst>
          </p:cNvPr>
          <p:cNvSpPr/>
          <p:nvPr/>
        </p:nvSpPr>
        <p:spPr>
          <a:xfrm>
            <a:off x="4948730" y="4040476"/>
            <a:ext cx="456569" cy="424297"/>
          </a:xfrm>
          <a:prstGeom prst="rect">
            <a:avLst/>
          </a:prstGeom>
          <a:solidFill>
            <a:srgbClr val="9933FF"/>
          </a:solidFill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사각형: 둥근 모서리 124">
            <a:extLst>
              <a:ext uri="{FF2B5EF4-FFF2-40B4-BE49-F238E27FC236}">
                <a16:creationId xmlns:a16="http://schemas.microsoft.com/office/drawing/2014/main" id="{18FF054C-7F5A-424D-975C-00F93D844C88}"/>
              </a:ext>
            </a:extLst>
          </p:cNvPr>
          <p:cNvSpPr/>
          <p:nvPr/>
        </p:nvSpPr>
        <p:spPr>
          <a:xfrm>
            <a:off x="7140824" y="4066515"/>
            <a:ext cx="621620" cy="398260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232BF4B8-AFC0-4D14-ADF0-003C500210AA}"/>
              </a:ext>
            </a:extLst>
          </p:cNvPr>
          <p:cNvSpPr txBox="1"/>
          <p:nvPr/>
        </p:nvSpPr>
        <p:spPr>
          <a:xfrm>
            <a:off x="5381429" y="4230508"/>
            <a:ext cx="1762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150%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  <a:endParaRPr lang="en-US" altLang="ko-KR" sz="700" b="1" dirty="0">
              <a:latin typeface="+mj-ea"/>
              <a:ea typeface="+mj-ea"/>
            </a:endParaRPr>
          </a:p>
          <a:p>
            <a:r>
              <a:rPr lang="en-US" altLang="ko-KR" sz="700" b="1" dirty="0">
                <a:latin typeface="+mj-ea"/>
                <a:ea typeface="+mj-ea"/>
              </a:rPr>
              <a:t>              </a:t>
            </a:r>
            <a:r>
              <a:rPr lang="ko-KR" altLang="en-US" sz="700" b="1" dirty="0"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latin typeface="+mj-ea"/>
                <a:ea typeface="+mj-ea"/>
              </a:rPr>
              <a:t>10%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43" name="직사각형 242">
            <a:extLst>
              <a:ext uri="{FF2B5EF4-FFF2-40B4-BE49-F238E27FC236}">
                <a16:creationId xmlns:a16="http://schemas.microsoft.com/office/drawing/2014/main" id="{B7BC43F0-CD43-4EDB-B87D-E4A111B8ABA8}"/>
              </a:ext>
            </a:extLst>
          </p:cNvPr>
          <p:cNvSpPr/>
          <p:nvPr/>
        </p:nvSpPr>
        <p:spPr>
          <a:xfrm>
            <a:off x="4901381" y="4674409"/>
            <a:ext cx="2998692" cy="51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11FDA495-4F48-46DF-8972-D4D0106EE592}"/>
              </a:ext>
            </a:extLst>
          </p:cNvPr>
          <p:cNvSpPr txBox="1"/>
          <p:nvPr/>
        </p:nvSpPr>
        <p:spPr>
          <a:xfrm>
            <a:off x="5381429" y="4685928"/>
            <a:ext cx="1762564" cy="251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돼지치기 막대</a:t>
            </a:r>
          </a:p>
        </p:txBody>
      </p: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4948730" y="4704526"/>
            <a:ext cx="456569" cy="4242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사각형: 둥근 모서리 124">
            <a:extLst>
              <a:ext uri="{FF2B5EF4-FFF2-40B4-BE49-F238E27FC236}">
                <a16:creationId xmlns:a16="http://schemas.microsoft.com/office/drawing/2014/main" id="{47F60852-8CFD-4BB5-96D7-ED462CF57309}"/>
              </a:ext>
            </a:extLst>
          </p:cNvPr>
          <p:cNvSpPr/>
          <p:nvPr/>
        </p:nvSpPr>
        <p:spPr>
          <a:xfrm>
            <a:off x="7140824" y="4730564"/>
            <a:ext cx="621620" cy="398260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B78ED6BF-B871-4E69-B9B7-99108E7D8DBA}"/>
              </a:ext>
            </a:extLst>
          </p:cNvPr>
          <p:cNvSpPr txBox="1"/>
          <p:nvPr/>
        </p:nvSpPr>
        <p:spPr>
          <a:xfrm>
            <a:off x="5381429" y="4894558"/>
            <a:ext cx="1762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350%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  <a:endParaRPr lang="en-US" altLang="ko-KR" sz="700" b="1" dirty="0">
              <a:latin typeface="+mj-ea"/>
              <a:ea typeface="+mj-ea"/>
            </a:endParaRPr>
          </a:p>
          <a:p>
            <a:r>
              <a:rPr lang="en-US" altLang="ko-KR" sz="700" b="1" dirty="0">
                <a:latin typeface="+mj-ea"/>
                <a:ea typeface="+mj-ea"/>
              </a:rPr>
              <a:t>              </a:t>
            </a:r>
            <a:r>
              <a:rPr lang="ko-KR" altLang="en-US" sz="700" b="1" dirty="0"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latin typeface="+mj-ea"/>
                <a:ea typeface="+mj-ea"/>
              </a:rPr>
              <a:t>20%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pic>
        <p:nvPicPr>
          <p:cNvPr id="251" name="그림 250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589" y="4864100"/>
            <a:ext cx="149561" cy="149756"/>
          </a:xfrm>
          <a:prstGeom prst="rect">
            <a:avLst/>
          </a:prstGeom>
        </p:spPr>
      </p:pic>
      <p:pic>
        <p:nvPicPr>
          <p:cNvPr id="254" name="그림 25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612630">
            <a:off x="5026469" y="4673639"/>
            <a:ext cx="245254" cy="501757"/>
          </a:xfrm>
          <a:prstGeom prst="rect">
            <a:avLst/>
          </a:prstGeom>
        </p:spPr>
      </p:pic>
      <p:pic>
        <p:nvPicPr>
          <p:cNvPr id="256" name="그림 25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78" t="7244" r="6495" b="44625"/>
          <a:stretch/>
        </p:blipFill>
        <p:spPr>
          <a:xfrm rot="2470743" flipH="1">
            <a:off x="5071971" y="4003339"/>
            <a:ext cx="194799" cy="503342"/>
          </a:xfrm>
          <a:prstGeom prst="rect">
            <a:avLst/>
          </a:prstGeom>
        </p:spPr>
      </p:pic>
      <p:pic>
        <p:nvPicPr>
          <p:cNvPr id="257" name="그림 25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58" t="46228" r="27279" b="8710"/>
          <a:stretch/>
        </p:blipFill>
        <p:spPr>
          <a:xfrm rot="2905091">
            <a:off x="5090509" y="2007136"/>
            <a:ext cx="185816" cy="474069"/>
          </a:xfrm>
          <a:prstGeom prst="rect">
            <a:avLst/>
          </a:prstGeom>
        </p:spPr>
      </p:pic>
      <p:pic>
        <p:nvPicPr>
          <p:cNvPr id="259" name="그림 258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9" t="44035" r="82785" b="3957"/>
          <a:stretch/>
        </p:blipFill>
        <p:spPr>
          <a:xfrm rot="2877359">
            <a:off x="5129974" y="2655728"/>
            <a:ext cx="94080" cy="536124"/>
          </a:xfrm>
          <a:prstGeom prst="rect">
            <a:avLst/>
          </a:prstGeom>
        </p:spPr>
      </p:pic>
      <p:pic>
        <p:nvPicPr>
          <p:cNvPr id="260" name="그림 259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3" t="39221" r="45125" b="4172"/>
          <a:stretch/>
        </p:blipFill>
        <p:spPr>
          <a:xfrm rot="2581227" flipH="1">
            <a:off x="5081717" y="3373306"/>
            <a:ext cx="146598" cy="488083"/>
          </a:xfrm>
          <a:prstGeom prst="rect">
            <a:avLst/>
          </a:prstGeom>
        </p:spPr>
      </p:pic>
      <p:pic>
        <p:nvPicPr>
          <p:cNvPr id="261" name="그림 260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589" y="4195397"/>
            <a:ext cx="149561" cy="149756"/>
          </a:xfrm>
          <a:prstGeom prst="rect">
            <a:avLst/>
          </a:prstGeom>
        </p:spPr>
      </p:pic>
      <p:pic>
        <p:nvPicPr>
          <p:cNvPr id="265" name="그림 264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589" y="3551822"/>
            <a:ext cx="149561" cy="149756"/>
          </a:xfrm>
          <a:prstGeom prst="rect">
            <a:avLst/>
          </a:prstGeom>
        </p:spPr>
      </p:pic>
      <p:pic>
        <p:nvPicPr>
          <p:cNvPr id="266" name="그림 265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589" y="2863604"/>
            <a:ext cx="149561" cy="149756"/>
          </a:xfrm>
          <a:prstGeom prst="rect">
            <a:avLst/>
          </a:prstGeom>
        </p:spPr>
      </p:pic>
      <p:pic>
        <p:nvPicPr>
          <p:cNvPr id="267" name="그림 266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589" y="2169539"/>
            <a:ext cx="149561" cy="149756"/>
          </a:xfrm>
          <a:prstGeom prst="rect">
            <a:avLst/>
          </a:prstGeom>
        </p:spPr>
      </p:pic>
      <p:sp>
        <p:nvSpPr>
          <p:cNvPr id="275" name="TextBox 27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01301" y="2138600"/>
            <a:ext cx="550781" cy="270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500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01301" y="2836431"/>
            <a:ext cx="5507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01301" y="3522511"/>
            <a:ext cx="5507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2000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01301" y="4165372"/>
            <a:ext cx="5507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4000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01301" y="4830729"/>
            <a:ext cx="5507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8000</a:t>
            </a: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440975" y="2026885"/>
            <a:ext cx="414108" cy="16785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437876" y="2245283"/>
            <a:ext cx="1189144" cy="14284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247416" y="222990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117288" y="2021657"/>
            <a:ext cx="673254" cy="46180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917452" y="202825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236384" y="2021657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pic>
        <p:nvPicPr>
          <p:cNvPr id="180" name="그림 179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48" y="1112640"/>
            <a:ext cx="208888" cy="208888"/>
          </a:xfrm>
          <a:prstGeom prst="rect">
            <a:avLst/>
          </a:prstGeom>
          <a:ln>
            <a:noFill/>
          </a:ln>
        </p:spPr>
      </p:pic>
      <p:grpSp>
        <p:nvGrpSpPr>
          <p:cNvPr id="181" name="그룹 180"/>
          <p:cNvGrpSpPr/>
          <p:nvPr/>
        </p:nvGrpSpPr>
        <p:grpSpPr>
          <a:xfrm>
            <a:off x="1954404" y="1126825"/>
            <a:ext cx="1002109" cy="548353"/>
            <a:chOff x="1393168" y="1120587"/>
            <a:chExt cx="1002109" cy="548353"/>
          </a:xfrm>
        </p:grpSpPr>
        <p:pic>
          <p:nvPicPr>
            <p:cNvPr id="182" name="그림 181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14129" y="1422719"/>
              <a:ext cx="5293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111M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5" name="그룹 204"/>
          <p:cNvGrpSpPr/>
          <p:nvPr/>
        </p:nvGrpSpPr>
        <p:grpSpPr>
          <a:xfrm>
            <a:off x="978122" y="1158939"/>
            <a:ext cx="561776" cy="788344"/>
            <a:chOff x="430398" y="1158939"/>
            <a:chExt cx="561776" cy="788344"/>
          </a:xfrm>
        </p:grpSpPr>
        <p:pic>
          <p:nvPicPr>
            <p:cNvPr id="206" name="그림 205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07" name="그림 206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300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10" name="그림 209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333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1EA927-C29F-4632-B78E-68F06129B3BA}"/>
              </a:ext>
            </a:extLst>
          </p:cNvPr>
          <p:cNvSpPr/>
          <p:nvPr/>
        </p:nvSpPr>
        <p:spPr>
          <a:xfrm>
            <a:off x="853415" y="1062880"/>
            <a:ext cx="3030104" cy="534977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BFBDDCA3-69D7-44E2-BFEE-E633AF3AF1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87400" y="1832204"/>
            <a:ext cx="1291820" cy="1322528"/>
          </a:xfrm>
          <a:prstGeom prst="rect">
            <a:avLst/>
          </a:prstGeom>
        </p:spPr>
      </p:pic>
      <p:pic>
        <p:nvPicPr>
          <p:cNvPr id="39" name="그림 38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648" y="1859652"/>
            <a:ext cx="1412349" cy="1412349"/>
          </a:xfrm>
          <a:prstGeom prst="rect">
            <a:avLst/>
          </a:prstGeom>
        </p:spPr>
      </p:pic>
      <p:sp>
        <p:nvSpPr>
          <p:cNvPr id="40" name="사각형: 둥근 모서리 112">
            <a:extLst>
              <a:ext uri="{FF2B5EF4-FFF2-40B4-BE49-F238E27FC236}">
                <a16:creationId xmlns:a16="http://schemas.microsoft.com/office/drawing/2014/main" id="{7488B364-DD36-4980-8138-D944FB5C2A28}"/>
              </a:ext>
            </a:extLst>
          </p:cNvPr>
          <p:cNvSpPr/>
          <p:nvPr/>
        </p:nvSpPr>
        <p:spPr>
          <a:xfrm>
            <a:off x="1526309" y="2994899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07F6A87-27B4-44B0-904B-353BE1A45807}"/>
              </a:ext>
            </a:extLst>
          </p:cNvPr>
          <p:cNvSpPr/>
          <p:nvPr/>
        </p:nvSpPr>
        <p:spPr>
          <a:xfrm>
            <a:off x="1055054" y="1583478"/>
            <a:ext cx="2654442" cy="442030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EF93502-0F24-45B1-9B57-124E1BBA357A}"/>
              </a:ext>
            </a:extLst>
          </p:cNvPr>
          <p:cNvSpPr/>
          <p:nvPr/>
        </p:nvSpPr>
        <p:spPr>
          <a:xfrm>
            <a:off x="2168689" y="5797175"/>
            <a:ext cx="432542" cy="41320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2A123B-5CDF-40D4-A383-FE478558F98E}"/>
              </a:ext>
            </a:extLst>
          </p:cNvPr>
          <p:cNvSpPr txBox="1"/>
          <p:nvPr/>
        </p:nvSpPr>
        <p:spPr>
          <a:xfrm>
            <a:off x="1782312" y="1706648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숙련도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73DD09-622F-4EC6-946C-8A2EFF22D5FA}"/>
              </a:ext>
            </a:extLst>
          </p:cNvPr>
          <p:cNvSpPr txBox="1"/>
          <p:nvPr/>
        </p:nvSpPr>
        <p:spPr>
          <a:xfrm>
            <a:off x="1137302" y="2375457"/>
            <a:ext cx="2521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숙련도는 전장을 플레이하여 올릴 수 있습니다</a:t>
            </a:r>
            <a:r>
              <a:rPr lang="en-US" altLang="ko-KR" sz="8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.</a:t>
            </a:r>
          </a:p>
          <a:p>
            <a:pPr algn="ctr"/>
            <a:r>
              <a:rPr lang="ko-KR" altLang="en-US" sz="8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레벨이 오르면 더 좋은 장비를 구입할 수 있습니다</a:t>
            </a:r>
            <a:r>
              <a:rPr lang="en-US" altLang="ko-KR" sz="8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.</a:t>
            </a:r>
            <a:endParaRPr lang="ko-KR" altLang="en-US" sz="800" b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98381" y="3116137"/>
            <a:ext cx="2385738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80305" y="3125302"/>
            <a:ext cx="4160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목검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236052" y="3140098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2980066" y="3160814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80304" y="3291286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10%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938FF55D-31A4-4C8C-8541-DE5CE2869DBC}"/>
              </a:ext>
            </a:extLst>
          </p:cNvPr>
          <p:cNvSpPr/>
          <p:nvPr/>
        </p:nvSpPr>
        <p:spPr>
          <a:xfrm>
            <a:off x="1198381" y="3657910"/>
            <a:ext cx="2385738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D4A19A1A-CDF3-49BD-9226-4356F4C32DE6}"/>
              </a:ext>
            </a:extLst>
          </p:cNvPr>
          <p:cNvSpPr txBox="1"/>
          <p:nvPr/>
        </p:nvSpPr>
        <p:spPr>
          <a:xfrm>
            <a:off x="1580304" y="3667075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창</a:t>
            </a: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EAFE5C91-167E-4AA5-9966-6BEBF5E83D9C}"/>
              </a:ext>
            </a:extLst>
          </p:cNvPr>
          <p:cNvSpPr/>
          <p:nvPr/>
        </p:nvSpPr>
        <p:spPr>
          <a:xfrm>
            <a:off x="1236052" y="3681871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사각형: 둥근 모서리 124">
            <a:extLst>
              <a:ext uri="{FF2B5EF4-FFF2-40B4-BE49-F238E27FC236}">
                <a16:creationId xmlns:a16="http://schemas.microsoft.com/office/drawing/2014/main" id="{C5603853-7F1F-4A57-8AEE-8E7EDA676CC7}"/>
              </a:ext>
            </a:extLst>
          </p:cNvPr>
          <p:cNvSpPr/>
          <p:nvPr/>
        </p:nvSpPr>
        <p:spPr>
          <a:xfrm>
            <a:off x="2980066" y="370258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CFA98CA1-9BB7-43D2-B511-52A411EA2E13}"/>
              </a:ext>
            </a:extLst>
          </p:cNvPr>
          <p:cNvSpPr txBox="1"/>
          <p:nvPr/>
        </p:nvSpPr>
        <p:spPr>
          <a:xfrm>
            <a:off x="1580304" y="3833059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30%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73D58CDA-35AB-4CF6-BFE5-B7EA8CB80687}"/>
              </a:ext>
            </a:extLst>
          </p:cNvPr>
          <p:cNvSpPr/>
          <p:nvPr/>
        </p:nvSpPr>
        <p:spPr>
          <a:xfrm>
            <a:off x="1189884" y="4211201"/>
            <a:ext cx="2385738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26F665E-5775-4DFB-AAB2-2A840D246963}"/>
              </a:ext>
            </a:extLst>
          </p:cNvPr>
          <p:cNvSpPr txBox="1"/>
          <p:nvPr/>
        </p:nvSpPr>
        <p:spPr>
          <a:xfrm>
            <a:off x="1571807" y="4220366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대부</a:t>
            </a:r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A5AB41A7-830B-4EFF-9A4D-E561B9382AA8}"/>
              </a:ext>
            </a:extLst>
          </p:cNvPr>
          <p:cNvSpPr/>
          <p:nvPr/>
        </p:nvSpPr>
        <p:spPr>
          <a:xfrm>
            <a:off x="1227555" y="4235162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사각형: 둥근 모서리 124">
            <a:extLst>
              <a:ext uri="{FF2B5EF4-FFF2-40B4-BE49-F238E27FC236}">
                <a16:creationId xmlns:a16="http://schemas.microsoft.com/office/drawing/2014/main" id="{B6018523-5439-4F63-99EF-908596028EFF}"/>
              </a:ext>
            </a:extLst>
          </p:cNvPr>
          <p:cNvSpPr/>
          <p:nvPr/>
        </p:nvSpPr>
        <p:spPr>
          <a:xfrm>
            <a:off x="2971569" y="4255878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2B6922AA-4FE9-434F-B5AB-E8A878E2E66F}"/>
              </a:ext>
            </a:extLst>
          </p:cNvPr>
          <p:cNvSpPr txBox="1"/>
          <p:nvPr/>
        </p:nvSpPr>
        <p:spPr>
          <a:xfrm>
            <a:off x="1571807" y="4348108"/>
            <a:ext cx="1402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70%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  <a:endParaRPr lang="en-US" altLang="ko-KR" sz="700" b="1" dirty="0">
              <a:latin typeface="+mj-ea"/>
              <a:ea typeface="+mj-ea"/>
            </a:endParaRPr>
          </a:p>
          <a:p>
            <a:r>
              <a:rPr lang="en-US" altLang="ko-KR" sz="700" b="1" dirty="0">
                <a:latin typeface="+mj-ea"/>
                <a:ea typeface="+mj-ea"/>
              </a:rPr>
              <a:t>              </a:t>
            </a:r>
            <a:r>
              <a:rPr lang="ko-KR" altLang="en-US" sz="700" b="1" dirty="0"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latin typeface="+mj-ea"/>
                <a:ea typeface="+mj-ea"/>
              </a:rPr>
              <a:t>3%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278" name="직사각형 277">
            <a:extLst>
              <a:ext uri="{FF2B5EF4-FFF2-40B4-BE49-F238E27FC236}">
                <a16:creationId xmlns:a16="http://schemas.microsoft.com/office/drawing/2014/main" id="{1E776EF0-5544-4301-A9BA-2E9D3E276215}"/>
              </a:ext>
            </a:extLst>
          </p:cNvPr>
          <p:cNvSpPr/>
          <p:nvPr/>
        </p:nvSpPr>
        <p:spPr>
          <a:xfrm>
            <a:off x="1198381" y="4719540"/>
            <a:ext cx="2385738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7FD18936-DC68-41B1-B87F-21A4ABDFE567}"/>
              </a:ext>
            </a:extLst>
          </p:cNvPr>
          <p:cNvSpPr txBox="1"/>
          <p:nvPr/>
        </p:nvSpPr>
        <p:spPr>
          <a:xfrm>
            <a:off x="1580304" y="4728705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대검</a:t>
            </a: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5AE654CE-AC08-4501-A5C2-DE1FBD43AD72}"/>
              </a:ext>
            </a:extLst>
          </p:cNvPr>
          <p:cNvSpPr/>
          <p:nvPr/>
        </p:nvSpPr>
        <p:spPr>
          <a:xfrm>
            <a:off x="1236052" y="4743501"/>
            <a:ext cx="363243" cy="337568"/>
          </a:xfrm>
          <a:prstGeom prst="rect">
            <a:avLst/>
          </a:prstGeom>
          <a:solidFill>
            <a:srgbClr val="9933FF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3" name="사각형: 둥근 모서리 124">
            <a:extLst>
              <a:ext uri="{FF2B5EF4-FFF2-40B4-BE49-F238E27FC236}">
                <a16:creationId xmlns:a16="http://schemas.microsoft.com/office/drawing/2014/main" id="{18FF054C-7F5A-424D-975C-00F93D844C88}"/>
              </a:ext>
            </a:extLst>
          </p:cNvPr>
          <p:cNvSpPr/>
          <p:nvPr/>
        </p:nvSpPr>
        <p:spPr>
          <a:xfrm>
            <a:off x="2980066" y="476421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232BF4B8-AFC0-4D14-ADF0-003C500210AA}"/>
              </a:ext>
            </a:extLst>
          </p:cNvPr>
          <p:cNvSpPr txBox="1"/>
          <p:nvPr/>
        </p:nvSpPr>
        <p:spPr>
          <a:xfrm>
            <a:off x="1580304" y="4857011"/>
            <a:ext cx="1420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150%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  <a:endParaRPr lang="en-US" altLang="ko-KR" sz="700" b="1" dirty="0">
              <a:latin typeface="+mj-ea"/>
              <a:ea typeface="+mj-ea"/>
            </a:endParaRPr>
          </a:p>
          <a:p>
            <a:r>
              <a:rPr lang="en-US" altLang="ko-KR" sz="700" b="1" dirty="0">
                <a:latin typeface="+mj-ea"/>
                <a:ea typeface="+mj-ea"/>
              </a:rPr>
              <a:t>              </a:t>
            </a:r>
            <a:r>
              <a:rPr lang="ko-KR" altLang="en-US" sz="700" b="1" dirty="0"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latin typeface="+mj-ea"/>
                <a:ea typeface="+mj-ea"/>
              </a:rPr>
              <a:t>10%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B7BC43F0-CD43-4EDB-B87D-E4A111B8ABA8}"/>
              </a:ext>
            </a:extLst>
          </p:cNvPr>
          <p:cNvSpPr/>
          <p:nvPr/>
        </p:nvSpPr>
        <p:spPr>
          <a:xfrm>
            <a:off x="1198381" y="5247853"/>
            <a:ext cx="2385738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11FDA495-4F48-46DF-8972-D4D0106EE592}"/>
              </a:ext>
            </a:extLst>
          </p:cNvPr>
          <p:cNvSpPr txBox="1"/>
          <p:nvPr/>
        </p:nvSpPr>
        <p:spPr>
          <a:xfrm>
            <a:off x="1580304" y="5257018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돼지치기 막대</a:t>
            </a:r>
          </a:p>
        </p:txBody>
      </p:sp>
      <p:sp>
        <p:nvSpPr>
          <p:cNvPr id="315" name="직사각형 314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1236052" y="5271814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사각형: 둥근 모서리 124">
            <a:extLst>
              <a:ext uri="{FF2B5EF4-FFF2-40B4-BE49-F238E27FC236}">
                <a16:creationId xmlns:a16="http://schemas.microsoft.com/office/drawing/2014/main" id="{47F60852-8CFD-4BB5-96D7-ED462CF57309}"/>
              </a:ext>
            </a:extLst>
          </p:cNvPr>
          <p:cNvSpPr/>
          <p:nvPr/>
        </p:nvSpPr>
        <p:spPr>
          <a:xfrm>
            <a:off x="2980066" y="5292530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B78ED6BF-B871-4E69-B9B7-99108E7D8DBA}"/>
              </a:ext>
            </a:extLst>
          </p:cNvPr>
          <p:cNvSpPr txBox="1"/>
          <p:nvPr/>
        </p:nvSpPr>
        <p:spPr>
          <a:xfrm>
            <a:off x="1580304" y="5384760"/>
            <a:ext cx="1463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</a:t>
            </a:r>
            <a:r>
              <a:rPr lang="en-US" altLang="ko-KR" sz="700" b="1" dirty="0">
                <a:latin typeface="+mj-ea"/>
                <a:ea typeface="+mj-ea"/>
              </a:rPr>
              <a:t>350%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  <a:endParaRPr lang="en-US" altLang="ko-KR" sz="700" b="1" dirty="0">
              <a:latin typeface="+mj-ea"/>
              <a:ea typeface="+mj-ea"/>
            </a:endParaRPr>
          </a:p>
          <a:p>
            <a:r>
              <a:rPr lang="en-US" altLang="ko-KR" sz="700" b="1" dirty="0">
                <a:latin typeface="+mj-ea"/>
                <a:ea typeface="+mj-ea"/>
              </a:rPr>
              <a:t>              </a:t>
            </a:r>
            <a:r>
              <a:rPr lang="ko-KR" altLang="en-US" sz="700" b="1" dirty="0"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latin typeface="+mj-ea"/>
                <a:ea typeface="+mj-ea"/>
              </a:rPr>
              <a:t>20%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350" name="직사각형 349">
            <a:extLst>
              <a:ext uri="{FF2B5EF4-FFF2-40B4-BE49-F238E27FC236}">
                <a16:creationId xmlns:a16="http://schemas.microsoft.com/office/drawing/2014/main" id="{5C1C3F87-DB6A-47FA-844E-79F06194F550}"/>
              </a:ext>
            </a:extLst>
          </p:cNvPr>
          <p:cNvSpPr/>
          <p:nvPr/>
        </p:nvSpPr>
        <p:spPr>
          <a:xfrm>
            <a:off x="1544011" y="1710579"/>
            <a:ext cx="1529254" cy="64952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1" name="직사각형 350">
            <a:extLst>
              <a:ext uri="{FF2B5EF4-FFF2-40B4-BE49-F238E27FC236}">
                <a16:creationId xmlns:a16="http://schemas.microsoft.com/office/drawing/2014/main" id="{13BCFA3B-9AE9-4A03-B71B-134549C65370}"/>
              </a:ext>
            </a:extLst>
          </p:cNvPr>
          <p:cNvSpPr/>
          <p:nvPr/>
        </p:nvSpPr>
        <p:spPr>
          <a:xfrm>
            <a:off x="2854780" y="2749523"/>
            <a:ext cx="720842" cy="290072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3" name="타원 352">
            <a:extLst>
              <a:ext uri="{FF2B5EF4-FFF2-40B4-BE49-F238E27FC236}">
                <a16:creationId xmlns:a16="http://schemas.microsoft.com/office/drawing/2014/main" id="{91EBA11D-169E-40E8-9B9E-4161506BA9E0}"/>
              </a:ext>
            </a:extLst>
          </p:cNvPr>
          <p:cNvSpPr/>
          <p:nvPr/>
        </p:nvSpPr>
        <p:spPr>
          <a:xfrm>
            <a:off x="1297965" y="1759834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354" name="타원 353">
            <a:extLst>
              <a:ext uri="{FF2B5EF4-FFF2-40B4-BE49-F238E27FC236}">
                <a16:creationId xmlns:a16="http://schemas.microsoft.com/office/drawing/2014/main" id="{611DE4CD-34BE-4602-BF01-FEE4E97FA58E}"/>
              </a:ext>
            </a:extLst>
          </p:cNvPr>
          <p:cNvSpPr/>
          <p:nvPr/>
        </p:nvSpPr>
        <p:spPr>
          <a:xfrm>
            <a:off x="2622423" y="273840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95092" y="5354978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8000</a:t>
            </a:r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482" y="5398770"/>
            <a:ext cx="118990" cy="1191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612630">
            <a:off x="1297900" y="5247241"/>
            <a:ext cx="195122" cy="39919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78" t="7244" r="6495" b="44625"/>
          <a:stretch/>
        </p:blipFill>
        <p:spPr>
          <a:xfrm rot="2470743" flipH="1">
            <a:off x="1334101" y="4713955"/>
            <a:ext cx="154981" cy="40045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58" t="46228" r="27279" b="8710"/>
          <a:stretch/>
        </p:blipFill>
        <p:spPr>
          <a:xfrm rot="2905091">
            <a:off x="1348850" y="3125790"/>
            <a:ext cx="147834" cy="37716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9" t="44035" r="82785" b="3957"/>
          <a:stretch/>
        </p:blipFill>
        <p:spPr>
          <a:xfrm rot="2877359">
            <a:off x="1380248" y="3641805"/>
            <a:ext cx="74849" cy="4265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3" t="39221" r="45125" b="4172"/>
          <a:stretch/>
        </p:blipFill>
        <p:spPr>
          <a:xfrm rot="2581227" flipH="1">
            <a:off x="1341855" y="4212705"/>
            <a:ext cx="116632" cy="388315"/>
          </a:xfrm>
          <a:prstGeom prst="rect">
            <a:avLst/>
          </a:prstGeom>
        </p:spPr>
      </p:pic>
      <p:pic>
        <p:nvPicPr>
          <p:cNvPr id="154" name="그림 153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482" y="4866755"/>
            <a:ext cx="118990" cy="119145"/>
          </a:xfrm>
          <a:prstGeom prst="rect">
            <a:avLst/>
          </a:prstGeom>
        </p:spPr>
      </p:pic>
      <p:pic>
        <p:nvPicPr>
          <p:cNvPr id="155" name="그림 154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482" y="4354731"/>
            <a:ext cx="118990" cy="119145"/>
          </a:xfrm>
          <a:prstGeom prst="rect">
            <a:avLst/>
          </a:prstGeom>
        </p:spPr>
      </p:pic>
      <p:pic>
        <p:nvPicPr>
          <p:cNvPr id="156" name="그림 155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482" y="3807190"/>
            <a:ext cx="118990" cy="119145"/>
          </a:xfrm>
          <a:prstGeom prst="rect">
            <a:avLst/>
          </a:prstGeom>
        </p:spPr>
      </p:pic>
      <p:pic>
        <p:nvPicPr>
          <p:cNvPr id="157" name="그림 156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482" y="3254997"/>
            <a:ext cx="118990" cy="119145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95092" y="4819939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4000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95092" y="4300771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2000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95092" y="3755845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95092" y="3203485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500</a:t>
            </a:r>
          </a:p>
        </p:txBody>
      </p:sp>
      <p:sp>
        <p:nvSpPr>
          <p:cNvPr id="300" name="모서리가 둥근 직사각형 299"/>
          <p:cNvSpPr/>
          <p:nvPr/>
        </p:nvSpPr>
        <p:spPr>
          <a:xfrm>
            <a:off x="1779401" y="2179469"/>
            <a:ext cx="1200665" cy="116507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모서리가 둥근 직사각형 300"/>
          <p:cNvSpPr/>
          <p:nvPr/>
        </p:nvSpPr>
        <p:spPr>
          <a:xfrm>
            <a:off x="2156990" y="2185797"/>
            <a:ext cx="818944" cy="105504"/>
          </a:xfrm>
          <a:prstGeom prst="roundRect">
            <a:avLst>
              <a:gd name="adj" fmla="val 0"/>
            </a:avLst>
          </a:prstGeom>
          <a:solidFill>
            <a:srgbClr val="8E43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726444" y="2146119"/>
            <a:ext cx="133366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1000 / 5000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480867" y="2146119"/>
            <a:ext cx="35714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Lv. 1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536" y="2772884"/>
            <a:ext cx="543158" cy="239629"/>
          </a:xfrm>
          <a:prstGeom prst="rect">
            <a:avLst/>
          </a:prstGeom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83499" y="2788443"/>
            <a:ext cx="4632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4134416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캐릭터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1" y="241489"/>
            <a:ext cx="6376815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36983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GNB</a:t>
            </a:r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플레이어 닉네임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장착한 장비 창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장착한 아이템에 따른 스킨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</a:t>
            </a:r>
            <a:r>
              <a:rPr lang="ko-KR" altLang="en-US" sz="1400" dirty="0"/>
              <a:t> 터치 시 표시된 정보에 맞게 정렬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6) </a:t>
            </a:r>
            <a:r>
              <a:rPr lang="ko-KR" altLang="en-US" sz="1400" dirty="0"/>
              <a:t>플레이어가 가지고 있는 무기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7) </a:t>
            </a:r>
            <a:r>
              <a:rPr lang="ko-KR" altLang="en-US" sz="1400" dirty="0"/>
              <a:t>버튼 터치 시 아이템 </a:t>
            </a:r>
            <a:r>
              <a:rPr lang="ko-KR" altLang="en-US" sz="1400" dirty="0" smtClean="0"/>
              <a:t>장착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400" dirty="0" smtClean="0"/>
              <a:t>8) Information </a:t>
            </a:r>
            <a:r>
              <a:rPr lang="ko-KR" altLang="en-US" sz="1400" dirty="0" smtClean="0"/>
              <a:t>버튼을 클릭하면</a:t>
            </a:r>
            <a:endParaRPr lang="en-US" altLang="ko-KR" sz="1400" dirty="0" smtClean="0"/>
          </a:p>
          <a:p>
            <a:r>
              <a:rPr lang="ko-KR" altLang="en-US" sz="1400" dirty="0" smtClean="0"/>
              <a:t>플레이어의 스탯과 보물 적용 현황 표시</a:t>
            </a:r>
            <a:endParaRPr lang="en-US" altLang="ko-KR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grpSp>
        <p:nvGrpSpPr>
          <p:cNvPr id="126" name="그룹 125"/>
          <p:cNvGrpSpPr/>
          <p:nvPr/>
        </p:nvGrpSpPr>
        <p:grpSpPr>
          <a:xfrm>
            <a:off x="978122" y="1158939"/>
            <a:ext cx="561776" cy="788344"/>
            <a:chOff x="430398" y="1158939"/>
            <a:chExt cx="561776" cy="788344"/>
          </a:xfrm>
        </p:grpSpPr>
        <p:pic>
          <p:nvPicPr>
            <p:cNvPr id="127" name="그림 126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28" name="그림 127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300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30" name="그림 129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333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3" name="그림 132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48" y="1112640"/>
            <a:ext cx="208888" cy="208888"/>
          </a:xfrm>
          <a:prstGeom prst="rect">
            <a:avLst/>
          </a:prstGeom>
          <a:ln>
            <a:noFill/>
          </a:ln>
        </p:spPr>
      </p:pic>
      <p:grpSp>
        <p:nvGrpSpPr>
          <p:cNvPr id="134" name="그룹 133"/>
          <p:cNvGrpSpPr/>
          <p:nvPr/>
        </p:nvGrpSpPr>
        <p:grpSpPr>
          <a:xfrm>
            <a:off x="1954404" y="1126825"/>
            <a:ext cx="1002109" cy="548353"/>
            <a:chOff x="1393168" y="1120587"/>
            <a:chExt cx="1002109" cy="548353"/>
          </a:xfrm>
        </p:grpSpPr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14129" y="1422719"/>
              <a:ext cx="5293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111M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1EA927-C29F-4632-B78E-68F06129B3BA}"/>
              </a:ext>
            </a:extLst>
          </p:cNvPr>
          <p:cNvSpPr/>
          <p:nvPr/>
        </p:nvSpPr>
        <p:spPr>
          <a:xfrm>
            <a:off x="853384" y="1067927"/>
            <a:ext cx="3030104" cy="53522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E348F9-FC24-496C-98C7-10F7C59CD0D4}"/>
              </a:ext>
            </a:extLst>
          </p:cNvPr>
          <p:cNvSpPr txBox="1"/>
          <p:nvPr/>
        </p:nvSpPr>
        <p:spPr>
          <a:xfrm>
            <a:off x="2150192" y="1420760"/>
            <a:ext cx="5614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10 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9" name="그림 38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818" y="1752921"/>
            <a:ext cx="1412349" cy="1412349"/>
          </a:xfrm>
          <a:prstGeom prst="rect">
            <a:avLst/>
          </a:prstGeom>
        </p:spPr>
      </p:pic>
      <p:pic>
        <p:nvPicPr>
          <p:cNvPr id="41" name="그림 40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5" y="3496262"/>
            <a:ext cx="2804159" cy="230791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6B585EF-0E82-4A64-B482-BA8BF16C1487}"/>
              </a:ext>
            </a:extLst>
          </p:cNvPr>
          <p:cNvSpPr/>
          <p:nvPr/>
        </p:nvSpPr>
        <p:spPr>
          <a:xfrm>
            <a:off x="915121" y="1454498"/>
            <a:ext cx="2896741" cy="43772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1" name="그림 180">
            <a:extLst>
              <a:ext uri="{FF2B5EF4-FFF2-40B4-BE49-F238E27FC236}">
                <a16:creationId xmlns:a16="http://schemas.microsoft.com/office/drawing/2014/main" id="{882EB912-1CA7-4803-9806-717A6F69B2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467" y="1904974"/>
            <a:ext cx="998634" cy="384859"/>
          </a:xfrm>
          <a:prstGeom prst="rect">
            <a:avLst/>
          </a:prstGeom>
        </p:spPr>
      </p:pic>
      <p:sp>
        <p:nvSpPr>
          <p:cNvPr id="182" name="TextBox 181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2080999" y="1970198"/>
            <a:ext cx="5886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dirty="0"/>
              <a:t>모코코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1721207-DE76-4809-9166-2B0F30D5455F}"/>
              </a:ext>
            </a:extLst>
          </p:cNvPr>
          <p:cNvGrpSpPr/>
          <p:nvPr/>
        </p:nvGrpSpPr>
        <p:grpSpPr>
          <a:xfrm>
            <a:off x="2064084" y="3157154"/>
            <a:ext cx="676212" cy="341152"/>
            <a:chOff x="2755961" y="1967714"/>
            <a:chExt cx="676212" cy="341152"/>
          </a:xfrm>
        </p:grpSpPr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1CC5A9C4-A72A-4494-9066-F754C63E65B5}"/>
                </a:ext>
              </a:extLst>
            </p:cNvPr>
            <p:cNvSpPr/>
            <p:nvPr/>
          </p:nvSpPr>
          <p:spPr>
            <a:xfrm>
              <a:off x="2829601" y="2099128"/>
              <a:ext cx="538360" cy="1428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dirty="0"/>
                <a:t>200</a:t>
              </a:r>
              <a:endParaRPr lang="ko-KR" altLang="en-US" sz="900" dirty="0"/>
            </a:p>
          </p:txBody>
        </p:sp>
        <p:pic>
          <p:nvPicPr>
            <p:cNvPr id="207" name="그림 206">
              <a:extLst>
                <a:ext uri="{FF2B5EF4-FFF2-40B4-BE49-F238E27FC236}">
                  <a16:creationId xmlns:a16="http://schemas.microsoft.com/office/drawing/2014/main" id="{09679518-CB5A-437F-A7BD-973F111A8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44" t="9646" r="31486" b="12073"/>
            <a:stretch/>
          </p:blipFill>
          <p:spPr>
            <a:xfrm rot="10800000">
              <a:off x="2755961" y="1982769"/>
              <a:ext cx="159425" cy="326097"/>
            </a:xfrm>
            <a:prstGeom prst="rect">
              <a:avLst/>
            </a:prstGeom>
          </p:spPr>
        </p:pic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1CDAE3FF-3D30-48BB-A215-FE53AEB41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58" t="10517" r="30336" b="9028"/>
            <a:stretch/>
          </p:blipFill>
          <p:spPr>
            <a:xfrm rot="10800000">
              <a:off x="3270936" y="1967714"/>
              <a:ext cx="161237" cy="335155"/>
            </a:xfrm>
            <a:prstGeom prst="rect">
              <a:avLst/>
            </a:prstGeom>
          </p:spPr>
        </p:pic>
      </p:grpSp>
      <p:sp>
        <p:nvSpPr>
          <p:cNvPr id="210" name="사각형: 둥근 모서리 209">
            <a:extLst>
              <a:ext uri="{FF2B5EF4-FFF2-40B4-BE49-F238E27FC236}">
                <a16:creationId xmlns:a16="http://schemas.microsoft.com/office/drawing/2014/main" id="{9C38339B-5E11-4EF3-AA65-1E0AB7A9BD6D}"/>
              </a:ext>
            </a:extLst>
          </p:cNvPr>
          <p:cNvSpPr/>
          <p:nvPr/>
        </p:nvSpPr>
        <p:spPr>
          <a:xfrm>
            <a:off x="906425" y="1474334"/>
            <a:ext cx="2915215" cy="319981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  <a:effectLst>
            <a:outerShdw blurRad="50800" dist="38100" dir="2100000" sx="98000" sy="98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9" name="그림 278">
            <a:extLst>
              <a:ext uri="{FF2B5EF4-FFF2-40B4-BE49-F238E27FC236}">
                <a16:creationId xmlns:a16="http://schemas.microsoft.com/office/drawing/2014/main" id="{1BD97B3A-0B24-4CE7-A9B0-FBB45E2C84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286" y="2174322"/>
            <a:ext cx="1412349" cy="1412349"/>
          </a:xfrm>
          <a:prstGeom prst="rect">
            <a:avLst/>
          </a:prstGeom>
        </p:spPr>
      </p:pic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D1780E0E-55F1-4B32-871D-A1C19D381A00}"/>
              </a:ext>
            </a:extLst>
          </p:cNvPr>
          <p:cNvSpPr/>
          <p:nvPr/>
        </p:nvSpPr>
        <p:spPr>
          <a:xfrm>
            <a:off x="1061890" y="4022323"/>
            <a:ext cx="2631354" cy="451297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D185C879-FEF9-414F-BF01-C9D1B826BDF8}"/>
              </a:ext>
            </a:extLst>
          </p:cNvPr>
          <p:cNvSpPr/>
          <p:nvPr/>
        </p:nvSpPr>
        <p:spPr>
          <a:xfrm>
            <a:off x="1061890" y="4547783"/>
            <a:ext cx="2631354" cy="451297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9A255AE8-7AEA-4E73-B03B-79B042031DA8}"/>
              </a:ext>
            </a:extLst>
          </p:cNvPr>
          <p:cNvSpPr/>
          <p:nvPr/>
        </p:nvSpPr>
        <p:spPr>
          <a:xfrm>
            <a:off x="1053838" y="5081081"/>
            <a:ext cx="2631354" cy="451297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7" name="사각형: 둥근 모서리 316">
            <a:extLst>
              <a:ext uri="{FF2B5EF4-FFF2-40B4-BE49-F238E27FC236}">
                <a16:creationId xmlns:a16="http://schemas.microsoft.com/office/drawing/2014/main" id="{7C8A9F0E-203D-45F6-BDE0-7A479F2E85CF}"/>
              </a:ext>
            </a:extLst>
          </p:cNvPr>
          <p:cNvSpPr/>
          <p:nvPr/>
        </p:nvSpPr>
        <p:spPr>
          <a:xfrm>
            <a:off x="2159859" y="5797175"/>
            <a:ext cx="432542" cy="41320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BA06DFC-50A9-4C54-8592-05C055EC580D}"/>
              </a:ext>
            </a:extLst>
          </p:cNvPr>
          <p:cNvSpPr/>
          <p:nvPr/>
        </p:nvSpPr>
        <p:spPr>
          <a:xfrm>
            <a:off x="1051912" y="3639394"/>
            <a:ext cx="542997" cy="220061"/>
          </a:xfrm>
          <a:prstGeom prst="round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무기</a:t>
            </a:r>
          </a:p>
        </p:txBody>
      </p:sp>
      <p:sp>
        <p:nvSpPr>
          <p:cNvPr id="320" name="사각형: 둥근 모서리 319">
            <a:extLst>
              <a:ext uri="{FF2B5EF4-FFF2-40B4-BE49-F238E27FC236}">
                <a16:creationId xmlns:a16="http://schemas.microsoft.com/office/drawing/2014/main" id="{37F4C664-656F-4BD7-9D1A-5702A465978A}"/>
              </a:ext>
            </a:extLst>
          </p:cNvPr>
          <p:cNvSpPr/>
          <p:nvPr/>
        </p:nvSpPr>
        <p:spPr>
          <a:xfrm>
            <a:off x="1754657" y="3635958"/>
            <a:ext cx="542997" cy="220061"/>
          </a:xfrm>
          <a:prstGeom prst="roundRect">
            <a:avLst/>
          </a:prstGeom>
          <a:solidFill>
            <a:srgbClr val="CAA55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모자</a:t>
            </a:r>
          </a:p>
        </p:txBody>
      </p:sp>
      <p:sp>
        <p:nvSpPr>
          <p:cNvPr id="321" name="사각형: 둥근 모서리 320">
            <a:extLst>
              <a:ext uri="{FF2B5EF4-FFF2-40B4-BE49-F238E27FC236}">
                <a16:creationId xmlns:a16="http://schemas.microsoft.com/office/drawing/2014/main" id="{35A6514B-5115-4D5D-8BC9-86067769D474}"/>
              </a:ext>
            </a:extLst>
          </p:cNvPr>
          <p:cNvSpPr/>
          <p:nvPr/>
        </p:nvSpPr>
        <p:spPr>
          <a:xfrm>
            <a:off x="2454962" y="3635958"/>
            <a:ext cx="542997" cy="220061"/>
          </a:xfrm>
          <a:prstGeom prst="roundRect">
            <a:avLst/>
          </a:prstGeom>
          <a:solidFill>
            <a:srgbClr val="CAA55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갑옷</a:t>
            </a:r>
          </a:p>
        </p:txBody>
      </p:sp>
      <p:sp>
        <p:nvSpPr>
          <p:cNvPr id="322" name="사각형: 둥근 모서리 321">
            <a:extLst>
              <a:ext uri="{FF2B5EF4-FFF2-40B4-BE49-F238E27FC236}">
                <a16:creationId xmlns:a16="http://schemas.microsoft.com/office/drawing/2014/main" id="{679E7D59-FA6C-42E7-9FCF-D13BD6A4EDD8}"/>
              </a:ext>
            </a:extLst>
          </p:cNvPr>
          <p:cNvSpPr/>
          <p:nvPr/>
        </p:nvSpPr>
        <p:spPr>
          <a:xfrm>
            <a:off x="3150247" y="3636116"/>
            <a:ext cx="542997" cy="220061"/>
          </a:xfrm>
          <a:prstGeom prst="roundRect">
            <a:avLst/>
          </a:prstGeom>
          <a:solidFill>
            <a:srgbClr val="CAA55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장신구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A0BEED33-6D02-4266-B3BA-B71AA2C0A402}"/>
              </a:ext>
            </a:extLst>
          </p:cNvPr>
          <p:cNvSpPr txBox="1"/>
          <p:nvPr/>
        </p:nvSpPr>
        <p:spPr>
          <a:xfrm>
            <a:off x="1511159" y="5090976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돼지치기 막대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92EFDE10-04A2-4213-87FD-9235CE3310C5}"/>
              </a:ext>
            </a:extLst>
          </p:cNvPr>
          <p:cNvSpPr txBox="1"/>
          <p:nvPr/>
        </p:nvSpPr>
        <p:spPr>
          <a:xfrm>
            <a:off x="1511159" y="5252204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[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] 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공격력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160% 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증가</a:t>
            </a:r>
            <a:endParaRPr lang="en-US" altLang="ko-KR" sz="700" b="1" dirty="0">
              <a:solidFill>
                <a:srgbClr val="66FF33"/>
              </a:solidFill>
              <a:latin typeface="+mj-ea"/>
              <a:ea typeface="+mj-ea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05F2D978-F299-4522-83B5-AD5E1C15AABA}"/>
              </a:ext>
            </a:extLst>
          </p:cNvPr>
          <p:cNvSpPr txBox="1"/>
          <p:nvPr/>
        </p:nvSpPr>
        <p:spPr>
          <a:xfrm>
            <a:off x="1517564" y="4578813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대부</a:t>
            </a: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99D8CF71-9C69-4A1C-A0AB-955E8FA772DA}"/>
              </a:ext>
            </a:extLst>
          </p:cNvPr>
          <p:cNvSpPr txBox="1"/>
          <p:nvPr/>
        </p:nvSpPr>
        <p:spPr>
          <a:xfrm>
            <a:off x="1517564" y="4740041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[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] </a:t>
            </a:r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공격력</a:t>
            </a:r>
            <a:r>
              <a:rPr lang="en-US" altLang="ko-KR" sz="700" b="1" dirty="0">
                <a:solidFill>
                  <a:schemeClr val="bg1"/>
                </a:solidFill>
                <a:latin typeface="+mj-ea"/>
                <a:ea typeface="+mj-ea"/>
              </a:rPr>
              <a:t>40% </a:t>
            </a:r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증가</a:t>
            </a:r>
            <a:endParaRPr lang="en-US" altLang="ko-KR" sz="7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167D3E15-7041-40B1-BE4F-14E3EF592DC5}"/>
              </a:ext>
            </a:extLst>
          </p:cNvPr>
          <p:cNvSpPr txBox="1"/>
          <p:nvPr/>
        </p:nvSpPr>
        <p:spPr>
          <a:xfrm>
            <a:off x="1496169" y="4047146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창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94751DD1-796E-4D90-9946-42B2B2E84946}"/>
              </a:ext>
            </a:extLst>
          </p:cNvPr>
          <p:cNvSpPr txBox="1"/>
          <p:nvPr/>
        </p:nvSpPr>
        <p:spPr>
          <a:xfrm>
            <a:off x="1496169" y="4208374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[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] </a:t>
            </a:r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공격력</a:t>
            </a:r>
            <a:r>
              <a:rPr lang="en-US" altLang="ko-KR" sz="700" b="1" dirty="0">
                <a:solidFill>
                  <a:schemeClr val="bg1"/>
                </a:solidFill>
                <a:latin typeface="+mj-ea"/>
                <a:ea typeface="+mj-ea"/>
              </a:rPr>
              <a:t>20% </a:t>
            </a:r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증가</a:t>
            </a:r>
            <a:endParaRPr lang="en-US" altLang="ko-KR" sz="7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56" name="사각형: 둥근 모서리 355">
            <a:extLst>
              <a:ext uri="{FF2B5EF4-FFF2-40B4-BE49-F238E27FC236}">
                <a16:creationId xmlns:a16="http://schemas.microsoft.com/office/drawing/2014/main" id="{19A6C77B-D259-4DB2-B7C6-0DC5C275AA14}"/>
              </a:ext>
            </a:extLst>
          </p:cNvPr>
          <p:cNvSpPr/>
          <p:nvPr/>
        </p:nvSpPr>
        <p:spPr>
          <a:xfrm>
            <a:off x="2954183" y="4078782"/>
            <a:ext cx="655913" cy="35822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장착하기</a:t>
            </a:r>
          </a:p>
        </p:txBody>
      </p:sp>
      <p:sp>
        <p:nvSpPr>
          <p:cNvPr id="357" name="사각형: 둥근 모서리 356">
            <a:extLst>
              <a:ext uri="{FF2B5EF4-FFF2-40B4-BE49-F238E27FC236}">
                <a16:creationId xmlns:a16="http://schemas.microsoft.com/office/drawing/2014/main" id="{B8EFBB27-AC95-4346-BF0E-0C3C997BC2CA}"/>
              </a:ext>
            </a:extLst>
          </p:cNvPr>
          <p:cNvSpPr/>
          <p:nvPr/>
        </p:nvSpPr>
        <p:spPr>
          <a:xfrm>
            <a:off x="2962106" y="4597394"/>
            <a:ext cx="655913" cy="35822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장착하기</a:t>
            </a:r>
          </a:p>
        </p:txBody>
      </p:sp>
      <p:sp>
        <p:nvSpPr>
          <p:cNvPr id="358" name="사각형: 둥근 모서리 357">
            <a:extLst>
              <a:ext uri="{FF2B5EF4-FFF2-40B4-BE49-F238E27FC236}">
                <a16:creationId xmlns:a16="http://schemas.microsoft.com/office/drawing/2014/main" id="{1A2A9E47-C5EF-4750-B198-8C0FB5A50543}"/>
              </a:ext>
            </a:extLst>
          </p:cNvPr>
          <p:cNvSpPr/>
          <p:nvPr/>
        </p:nvSpPr>
        <p:spPr>
          <a:xfrm>
            <a:off x="2961526" y="5133015"/>
            <a:ext cx="655913" cy="358222"/>
          </a:xfrm>
          <a:prstGeom prst="round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장착중</a:t>
            </a:r>
          </a:p>
        </p:txBody>
      </p:sp>
      <p:sp>
        <p:nvSpPr>
          <p:cNvPr id="359" name="직사각형 358">
            <a:extLst>
              <a:ext uri="{FF2B5EF4-FFF2-40B4-BE49-F238E27FC236}">
                <a16:creationId xmlns:a16="http://schemas.microsoft.com/office/drawing/2014/main" id="{BDE57350-F074-4466-B5A1-95E3DAFF7448}"/>
              </a:ext>
            </a:extLst>
          </p:cNvPr>
          <p:cNvSpPr/>
          <p:nvPr/>
        </p:nvSpPr>
        <p:spPr>
          <a:xfrm>
            <a:off x="911231" y="1458807"/>
            <a:ext cx="2912748" cy="346158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B29473FE-D97C-43B7-8F34-CEE8283FDD1F}"/>
              </a:ext>
            </a:extLst>
          </p:cNvPr>
          <p:cNvSpPr/>
          <p:nvPr/>
        </p:nvSpPr>
        <p:spPr>
          <a:xfrm>
            <a:off x="1841392" y="1871084"/>
            <a:ext cx="1091397" cy="49602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C5AED08C-DC58-4DBB-852C-41FA253A65BD}"/>
              </a:ext>
            </a:extLst>
          </p:cNvPr>
          <p:cNvSpPr/>
          <p:nvPr/>
        </p:nvSpPr>
        <p:spPr>
          <a:xfrm>
            <a:off x="1021403" y="2237370"/>
            <a:ext cx="531650" cy="49602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1AB81D72-3298-4981-A997-53DB49F641E1}"/>
              </a:ext>
            </a:extLst>
          </p:cNvPr>
          <p:cNvSpPr/>
          <p:nvPr/>
        </p:nvSpPr>
        <p:spPr>
          <a:xfrm>
            <a:off x="981906" y="3570221"/>
            <a:ext cx="2779912" cy="3663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A15DB91D-F9C2-448D-B571-4208B8028901}"/>
              </a:ext>
            </a:extLst>
          </p:cNvPr>
          <p:cNvSpPr/>
          <p:nvPr/>
        </p:nvSpPr>
        <p:spPr>
          <a:xfrm>
            <a:off x="2919304" y="4027248"/>
            <a:ext cx="765888" cy="47144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id="{4FD68CAF-6171-4E01-A583-2A26A3BC15BB}"/>
              </a:ext>
            </a:extLst>
          </p:cNvPr>
          <p:cNvSpPr/>
          <p:nvPr/>
        </p:nvSpPr>
        <p:spPr>
          <a:xfrm>
            <a:off x="1074776" y="4012298"/>
            <a:ext cx="2618468" cy="152008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5" name="타원 364">
            <a:extLst>
              <a:ext uri="{FF2B5EF4-FFF2-40B4-BE49-F238E27FC236}">
                <a16:creationId xmlns:a16="http://schemas.microsoft.com/office/drawing/2014/main" id="{579299D8-9BD2-432B-9148-3DEBAAB23F16}"/>
              </a:ext>
            </a:extLst>
          </p:cNvPr>
          <p:cNvSpPr/>
          <p:nvPr/>
        </p:nvSpPr>
        <p:spPr>
          <a:xfrm>
            <a:off x="868730" y="1389457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366" name="타원 365">
            <a:extLst>
              <a:ext uri="{FF2B5EF4-FFF2-40B4-BE49-F238E27FC236}">
                <a16:creationId xmlns:a16="http://schemas.microsoft.com/office/drawing/2014/main" id="{324721E4-72A6-4DC3-A02F-26FC56566229}"/>
              </a:ext>
            </a:extLst>
          </p:cNvPr>
          <p:cNvSpPr/>
          <p:nvPr/>
        </p:nvSpPr>
        <p:spPr>
          <a:xfrm>
            <a:off x="1759230" y="180854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367" name="타원 366">
            <a:extLst>
              <a:ext uri="{FF2B5EF4-FFF2-40B4-BE49-F238E27FC236}">
                <a16:creationId xmlns:a16="http://schemas.microsoft.com/office/drawing/2014/main" id="{C0DCBF5B-4F50-4643-A5D1-F8005222CBE9}"/>
              </a:ext>
            </a:extLst>
          </p:cNvPr>
          <p:cNvSpPr/>
          <p:nvPr/>
        </p:nvSpPr>
        <p:spPr>
          <a:xfrm>
            <a:off x="951282" y="215222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368" name="타원 367">
            <a:extLst>
              <a:ext uri="{FF2B5EF4-FFF2-40B4-BE49-F238E27FC236}">
                <a16:creationId xmlns:a16="http://schemas.microsoft.com/office/drawing/2014/main" id="{883231A1-9DFE-427A-9B96-7356424FD140}"/>
              </a:ext>
            </a:extLst>
          </p:cNvPr>
          <p:cNvSpPr/>
          <p:nvPr/>
        </p:nvSpPr>
        <p:spPr>
          <a:xfrm>
            <a:off x="899198" y="348552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369" name="타원 368">
            <a:extLst>
              <a:ext uri="{FF2B5EF4-FFF2-40B4-BE49-F238E27FC236}">
                <a16:creationId xmlns:a16="http://schemas.microsoft.com/office/drawing/2014/main" id="{26370E09-2CD1-4735-8748-45ADD51585E4}"/>
              </a:ext>
            </a:extLst>
          </p:cNvPr>
          <p:cNvSpPr/>
          <p:nvPr/>
        </p:nvSpPr>
        <p:spPr>
          <a:xfrm>
            <a:off x="990317" y="3945207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6</a:t>
            </a:r>
            <a:endParaRPr lang="ko-KR" altLang="en-US" sz="1100" dirty="0"/>
          </a:p>
        </p:txBody>
      </p:sp>
      <p:sp>
        <p:nvSpPr>
          <p:cNvPr id="370" name="타원 369">
            <a:extLst>
              <a:ext uri="{FF2B5EF4-FFF2-40B4-BE49-F238E27FC236}">
                <a16:creationId xmlns:a16="http://schemas.microsoft.com/office/drawing/2014/main" id="{E3DAADB8-E8D8-4384-AF19-AD063CE67224}"/>
              </a:ext>
            </a:extLst>
          </p:cNvPr>
          <p:cNvSpPr/>
          <p:nvPr/>
        </p:nvSpPr>
        <p:spPr>
          <a:xfrm>
            <a:off x="2935296" y="403399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7</a:t>
            </a:r>
            <a:endParaRPr lang="ko-KR" altLang="en-US" sz="1100" dirty="0"/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38449B0D-14B3-43A7-BD61-6F0327F46330}"/>
              </a:ext>
            </a:extLst>
          </p:cNvPr>
          <p:cNvSpPr/>
          <p:nvPr/>
        </p:nvSpPr>
        <p:spPr>
          <a:xfrm>
            <a:off x="1982958" y="2499436"/>
            <a:ext cx="836883" cy="99287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2" name="타원 371">
            <a:extLst>
              <a:ext uri="{FF2B5EF4-FFF2-40B4-BE49-F238E27FC236}">
                <a16:creationId xmlns:a16="http://schemas.microsoft.com/office/drawing/2014/main" id="{A205C488-BBA4-4C95-A161-2021B117B913}"/>
              </a:ext>
            </a:extLst>
          </p:cNvPr>
          <p:cNvSpPr/>
          <p:nvPr/>
        </p:nvSpPr>
        <p:spPr>
          <a:xfrm>
            <a:off x="1900527" y="243691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grpSp>
        <p:nvGrpSpPr>
          <p:cNvPr id="4" name="그룹 3"/>
          <p:cNvGrpSpPr/>
          <p:nvPr/>
        </p:nvGrpSpPr>
        <p:grpSpPr>
          <a:xfrm>
            <a:off x="1058054" y="1510901"/>
            <a:ext cx="2627332" cy="224846"/>
            <a:chOff x="1058054" y="1510901"/>
            <a:chExt cx="2627332" cy="22484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54" y="1537750"/>
              <a:ext cx="469668" cy="197997"/>
            </a:xfrm>
            <a:prstGeom prst="rect">
              <a:avLst/>
            </a:prstGeom>
          </p:spPr>
        </p:pic>
        <p:pic>
          <p:nvPicPr>
            <p:cNvPr id="138" name="그림 137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5929" y="1529093"/>
              <a:ext cx="465062" cy="197997"/>
            </a:xfrm>
            <a:prstGeom prst="rect">
              <a:avLst/>
            </a:prstGeom>
          </p:spPr>
        </p:pic>
        <p:pic>
          <p:nvPicPr>
            <p:cNvPr id="139" name="그림 138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1858" y="1536064"/>
              <a:ext cx="469668" cy="186007"/>
            </a:xfrm>
            <a:prstGeom prst="rect">
              <a:avLst/>
            </a:prstGeom>
          </p:spPr>
        </p:pic>
        <p:pic>
          <p:nvPicPr>
            <p:cNvPr id="140" name="그림 139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168" y="1537724"/>
              <a:ext cx="469668" cy="172056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194997" y="1518622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1896969" y="1517070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2628274" y="1517060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334688" y="1510901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EAFE5C91-167E-4AA5-9966-6BEBF5E83D9C}"/>
              </a:ext>
            </a:extLst>
          </p:cNvPr>
          <p:cNvSpPr/>
          <p:nvPr/>
        </p:nvSpPr>
        <p:spPr>
          <a:xfrm>
            <a:off x="1120198" y="4074931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9" t="44035" r="82785" b="3957"/>
          <a:stretch/>
        </p:blipFill>
        <p:spPr>
          <a:xfrm rot="2877359">
            <a:off x="1264394" y="4034865"/>
            <a:ext cx="74849" cy="426536"/>
          </a:xfrm>
          <a:prstGeom prst="rect">
            <a:avLst/>
          </a:prstGeom>
        </p:spPr>
      </p:pic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A5AB41A7-830B-4EFF-9A4D-E561B9382AA8}"/>
              </a:ext>
            </a:extLst>
          </p:cNvPr>
          <p:cNvSpPr/>
          <p:nvPr/>
        </p:nvSpPr>
        <p:spPr>
          <a:xfrm>
            <a:off x="1120198" y="4598107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0" name="그림 149"/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3" t="39221" r="45125" b="4172"/>
          <a:stretch/>
        </p:blipFill>
        <p:spPr>
          <a:xfrm rot="2581227" flipH="1">
            <a:off x="1234498" y="4575650"/>
            <a:ext cx="116632" cy="388315"/>
          </a:xfrm>
          <a:prstGeom prst="rect">
            <a:avLst/>
          </a:prstGeom>
        </p:spPr>
      </p:pic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1125808" y="5123612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2" name="그림 151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612630">
            <a:off x="1187656" y="5099039"/>
            <a:ext cx="195122" cy="399194"/>
          </a:xfrm>
          <a:prstGeom prst="rect">
            <a:avLst/>
          </a:prstGeom>
        </p:spPr>
      </p:pic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1115091" y="2323542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7" name="그림 156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612630">
            <a:off x="1176939" y="2298969"/>
            <a:ext cx="195122" cy="399194"/>
          </a:xfrm>
          <a:prstGeom prst="rect">
            <a:avLst/>
          </a:prstGeom>
        </p:spPr>
      </p:pic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1115091" y="3060345"/>
            <a:ext cx="363243" cy="337568"/>
          </a:xfrm>
          <a:prstGeom prst="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3248118" y="3060345"/>
            <a:ext cx="363243" cy="337568"/>
          </a:xfrm>
          <a:prstGeom prst="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3248118" y="2323782"/>
            <a:ext cx="363243" cy="337568"/>
          </a:xfrm>
          <a:prstGeom prst="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4" name="그림 163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431549" flipH="1">
            <a:off x="2492258" y="2802378"/>
            <a:ext cx="195122" cy="399194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92EFDE10-04A2-4213-87FD-9235CE3310C5}"/>
              </a:ext>
            </a:extLst>
          </p:cNvPr>
          <p:cNvSpPr txBox="1"/>
          <p:nvPr/>
        </p:nvSpPr>
        <p:spPr>
          <a:xfrm>
            <a:off x="1964423" y="5362752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20% 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증가</a:t>
            </a:r>
            <a:endParaRPr lang="en-US" altLang="ko-KR" sz="700" b="1" dirty="0">
              <a:solidFill>
                <a:srgbClr val="66FF33"/>
              </a:solidFill>
              <a:latin typeface="+mj-ea"/>
              <a:ea typeface="+mj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04DDA36-BA37-4099-9714-4A9B6A42ADBE}"/>
              </a:ext>
            </a:extLst>
          </p:cNvPr>
          <p:cNvSpPr/>
          <p:nvPr/>
        </p:nvSpPr>
        <p:spPr>
          <a:xfrm>
            <a:off x="3481469" y="1939783"/>
            <a:ext cx="200367" cy="200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i</a:t>
            </a:r>
            <a:endParaRPr lang="ko-KR" altLang="en-US" sz="1200" b="1" dirty="0"/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086" y="1030549"/>
            <a:ext cx="3536726" cy="2997987"/>
          </a:xfrm>
          <a:prstGeom prst="rect">
            <a:avLst/>
          </a:prstGeom>
        </p:spPr>
      </p:pic>
      <p:sp>
        <p:nvSpPr>
          <p:cNvPr id="100" name="직사각형 99"/>
          <p:cNvSpPr/>
          <p:nvPr/>
        </p:nvSpPr>
        <p:spPr>
          <a:xfrm>
            <a:off x="4831449" y="1213458"/>
            <a:ext cx="3128962" cy="377137"/>
          </a:xfrm>
          <a:prstGeom prst="rect">
            <a:avLst/>
          </a:prstGeom>
          <a:solidFill>
            <a:srgbClr val="352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4876551" y="1642363"/>
            <a:ext cx="3042585" cy="2078763"/>
          </a:xfrm>
          <a:prstGeom prst="rect">
            <a:avLst/>
          </a:prstGeom>
          <a:solidFill>
            <a:srgbClr val="35201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6124060" y="123244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FFD80D"/>
                </a:solidFill>
              </a:rPr>
              <a:t>스탯</a:t>
            </a:r>
            <a:endParaRPr lang="ko-KR" altLang="en-US" sz="1400" b="1" dirty="0">
              <a:solidFill>
                <a:srgbClr val="FFD80D"/>
              </a:solidFill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4875953" y="1683553"/>
            <a:ext cx="5886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/>
                </a:solidFill>
              </a:rPr>
              <a:t>공격력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4875952" y="1928101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/>
                </a:solidFill>
              </a:rPr>
              <a:t>치명타확률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6147462" y="2148017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/>
                </a:solidFill>
              </a:rPr>
              <a:t>훈련보상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6136148" y="1924253"/>
            <a:ext cx="8579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/>
                </a:solidFill>
              </a:rPr>
              <a:t>적처리보상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4875951" y="2148017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/>
                </a:solidFill>
              </a:rPr>
              <a:t>이동속도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6147464" y="1675178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/>
                </a:solidFill>
              </a:rPr>
              <a:t>출석체크 횟수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663998" y="2967025"/>
            <a:ext cx="1463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66FF33"/>
                </a:solidFill>
                <a:latin typeface="+mj-ea"/>
              </a:rPr>
              <a:t>훈련 보상 획득량 증가 </a:t>
            </a:r>
            <a:r>
              <a:rPr lang="en-US" altLang="ko-KR" sz="800" b="1" dirty="0">
                <a:solidFill>
                  <a:srgbClr val="66FF33"/>
                </a:solidFill>
                <a:latin typeface="+mj-ea"/>
              </a:rPr>
              <a:t>25%</a:t>
            </a:r>
            <a:endParaRPr lang="ko-KR" altLang="en-US" sz="800" b="1" dirty="0">
              <a:solidFill>
                <a:srgbClr val="66FF33"/>
              </a:solidFill>
              <a:latin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14680" y="3182469"/>
            <a:ext cx="11624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66FF33"/>
                </a:solidFill>
                <a:latin typeface="+mj-ea"/>
              </a:rPr>
              <a:t>치명타 확률 증가 </a:t>
            </a:r>
            <a:r>
              <a:rPr lang="en-US" altLang="ko-KR" sz="800" b="1" dirty="0">
                <a:solidFill>
                  <a:srgbClr val="66FF33"/>
                </a:solidFill>
                <a:latin typeface="+mj-ea"/>
              </a:rPr>
              <a:t>1%</a:t>
            </a:r>
            <a:endParaRPr lang="ko-KR" altLang="en-US" sz="800" b="1" dirty="0">
              <a:solidFill>
                <a:srgbClr val="66FF33"/>
              </a:solidFill>
              <a:latin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874425" y="3397913"/>
            <a:ext cx="11560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66FF33"/>
                </a:solidFill>
                <a:latin typeface="+mj-ea"/>
              </a:rPr>
              <a:t>무기 가격 감소 </a:t>
            </a:r>
            <a:r>
              <a:rPr lang="en-US" altLang="ko-KR" sz="800" b="1" dirty="0">
                <a:solidFill>
                  <a:srgbClr val="66FF33"/>
                </a:solidFill>
                <a:latin typeface="+mj-ea"/>
              </a:rPr>
              <a:t>15%</a:t>
            </a:r>
            <a:r>
              <a:rPr lang="ko-KR" altLang="en-US" sz="800" b="1" dirty="0">
                <a:solidFill>
                  <a:srgbClr val="66FF33"/>
                </a:solidFill>
                <a:latin typeface="+mj-ea"/>
              </a:rPr>
              <a:t> </a:t>
            </a:r>
          </a:p>
        </p:txBody>
      </p:sp>
      <p:sp>
        <p:nvSpPr>
          <p:cNvPr id="173" name="직사각형 172"/>
          <p:cNvSpPr/>
          <p:nvPr/>
        </p:nvSpPr>
        <p:spPr>
          <a:xfrm>
            <a:off x="4831449" y="2479198"/>
            <a:ext cx="3128962" cy="323543"/>
          </a:xfrm>
          <a:prstGeom prst="rect">
            <a:avLst/>
          </a:prstGeom>
          <a:solidFill>
            <a:srgbClr val="352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831448" y="2427053"/>
            <a:ext cx="3128964" cy="53593"/>
          </a:xfrm>
          <a:prstGeom prst="rect">
            <a:avLst/>
          </a:prstGeom>
          <a:solidFill>
            <a:srgbClr val="774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/>
          <p:cNvSpPr/>
          <p:nvPr/>
        </p:nvSpPr>
        <p:spPr>
          <a:xfrm>
            <a:off x="4831448" y="2802742"/>
            <a:ext cx="3128964" cy="53593"/>
          </a:xfrm>
          <a:prstGeom prst="rect">
            <a:avLst/>
          </a:prstGeom>
          <a:solidFill>
            <a:srgbClr val="774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6124060" y="2484332"/>
            <a:ext cx="543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FFD80D"/>
                </a:solidFill>
              </a:rPr>
              <a:t>보물</a:t>
            </a:r>
            <a:endParaRPr lang="ko-KR" altLang="en-US" sz="1400" b="1" dirty="0">
              <a:solidFill>
                <a:srgbClr val="FFD80D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5758469" y="1683553"/>
            <a:ext cx="4058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250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5758469" y="1907410"/>
            <a:ext cx="332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31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5758469" y="2152220"/>
            <a:ext cx="3658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0.5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7450244" y="1683553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5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7450244" y="1922275"/>
            <a:ext cx="3658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2.0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7450244" y="2150927"/>
            <a:ext cx="332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rgbClr val="FFFF00"/>
                </a:solidFill>
              </a:rPr>
              <a:t>25</a:t>
            </a:r>
            <a:endParaRPr lang="ko-KR" altLang="en-US" sz="1000" b="1" dirty="0">
              <a:solidFill>
                <a:srgbClr val="FFFF00"/>
              </a:solidFill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4007670" y="1913330"/>
            <a:ext cx="525773" cy="260430"/>
          </a:xfrm>
          <a:prstGeom prst="rightArrow">
            <a:avLst/>
          </a:prstGeom>
          <a:solidFill>
            <a:srgbClr val="4472C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B29473FE-D97C-43B7-8F34-CEE8283FDD1F}"/>
              </a:ext>
            </a:extLst>
          </p:cNvPr>
          <p:cNvSpPr/>
          <p:nvPr/>
        </p:nvSpPr>
        <p:spPr>
          <a:xfrm>
            <a:off x="3414230" y="1893412"/>
            <a:ext cx="312757" cy="28330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E3DAADB8-E8D8-4384-AF19-AD063CE67224}"/>
              </a:ext>
            </a:extLst>
          </p:cNvPr>
          <p:cNvSpPr/>
          <p:nvPr/>
        </p:nvSpPr>
        <p:spPr>
          <a:xfrm>
            <a:off x="3142885" y="188778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8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134263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47350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전장 </a:t>
            </a:r>
            <a:r>
              <a:rPr lang="en-US" altLang="ko-KR" sz="3200" b="1" dirty="0"/>
              <a:t>-1</a:t>
            </a:r>
            <a:endParaRPr lang="ko-KR" altLang="en-US" sz="3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28968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 </a:t>
            </a:r>
            <a:r>
              <a:rPr lang="ko-KR" altLang="en-US" sz="1400" dirty="0"/>
              <a:t>플레이어의 공격력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 </a:t>
            </a:r>
            <a:r>
              <a:rPr lang="ko-KR" altLang="en-US" sz="1400" dirty="0"/>
              <a:t>전장 이름</a:t>
            </a:r>
            <a:r>
              <a:rPr lang="en-US" altLang="ko-KR" sz="1400" dirty="0"/>
              <a:t>, </a:t>
            </a:r>
            <a:r>
              <a:rPr lang="ko-KR" altLang="en-US" sz="1400" dirty="0"/>
              <a:t>설명 및</a:t>
            </a:r>
            <a:r>
              <a:rPr lang="en-US" altLang="ko-KR" sz="1400" dirty="0"/>
              <a:t> </a:t>
            </a:r>
            <a:r>
              <a:rPr lang="ko-KR" altLang="en-US" sz="1400" dirty="0"/>
              <a:t>스테이지 표시</a:t>
            </a:r>
            <a:endParaRPr lang="en-US" altLang="ko-KR" sz="1400" dirty="0"/>
          </a:p>
          <a:p>
            <a:pPr marL="342900" indent="-342900">
              <a:buAutoNum type="arabicParenR" startAt="5"/>
            </a:pPr>
            <a:endParaRPr lang="en-US" altLang="ko-KR" sz="1400" dirty="0"/>
          </a:p>
          <a:p>
            <a:r>
              <a:rPr lang="en-US" altLang="ko-KR" sz="1400" dirty="0"/>
              <a:t>3)  </a:t>
            </a:r>
            <a:r>
              <a:rPr lang="ko-KR" altLang="en-US" sz="1400" dirty="0"/>
              <a:t>스테이지 최소 공격력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 </a:t>
            </a:r>
            <a:r>
              <a:rPr lang="ko-KR" altLang="en-US" sz="1400" dirty="0"/>
              <a:t>전장을 하기 위해 필요한 재화 표시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3</a:t>
            </a:r>
            <a:r>
              <a:rPr lang="ko-KR" altLang="en-US" sz="1400" dirty="0"/>
              <a:t>시간 마다 </a:t>
            </a:r>
            <a:r>
              <a:rPr lang="en-US" altLang="ko-KR" sz="1400" dirty="0"/>
              <a:t>1</a:t>
            </a:r>
            <a:r>
              <a:rPr lang="ko-KR" altLang="en-US" sz="1400" dirty="0"/>
              <a:t>개씩 충전이 된다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하루 </a:t>
            </a:r>
            <a:r>
              <a:rPr lang="en-US" altLang="ko-KR" sz="1400" dirty="0"/>
              <a:t>5</a:t>
            </a:r>
            <a:r>
              <a:rPr lang="ko-KR" altLang="en-US" sz="1400" dirty="0"/>
              <a:t>번만 사용이 가능</a:t>
            </a:r>
            <a:endParaRPr lang="en-US" altLang="ko-KR" sz="1400" dirty="0"/>
          </a:p>
          <a:p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 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857042" y="108050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403E97AA-A2B0-4D15-B6A3-E3C13C464D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025" y="1093436"/>
            <a:ext cx="3030104" cy="2320958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292" y="1157802"/>
            <a:ext cx="208888" cy="208888"/>
          </a:xfrm>
          <a:prstGeom prst="rect">
            <a:avLst/>
          </a:prstGeom>
          <a:ln>
            <a:noFill/>
          </a:ln>
        </p:spPr>
      </p:pic>
      <p:pic>
        <p:nvPicPr>
          <p:cNvPr id="57" name="그림 56" descr="건물, 어두운, 거리, 키큰이(가) 표시된 사진&#10;&#10;자동 생성된 설명">
            <a:extLst>
              <a:ext uri="{FF2B5EF4-FFF2-40B4-BE49-F238E27FC236}">
                <a16:creationId xmlns:a16="http://schemas.microsoft.com/office/drawing/2014/main" id="{BFBDDCA3-69D7-44E2-BFEE-E633AF3AF1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65" t="27043" r="33765" b="14080"/>
          <a:stretch/>
        </p:blipFill>
        <p:spPr>
          <a:xfrm flipH="1">
            <a:off x="3003498" y="2321637"/>
            <a:ext cx="445295" cy="778669"/>
          </a:xfrm>
          <a:prstGeom prst="rect">
            <a:avLst/>
          </a:prstGeom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7488B364-DD36-4980-8138-D944FB5C2A28}"/>
              </a:ext>
            </a:extLst>
          </p:cNvPr>
          <p:cNvSpPr/>
          <p:nvPr/>
        </p:nvSpPr>
        <p:spPr>
          <a:xfrm>
            <a:off x="1515136" y="3126672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59" name="그림 58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25" y="3950401"/>
            <a:ext cx="2804159" cy="2307919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669" y="4111410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1" name="TextBox 17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457598" y="4120575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>
                <a:latin typeface="+mj-ea"/>
                <a:ea typeface="+mj-ea"/>
              </a:rPr>
              <a:t>반동탁 연합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340" y="4135371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258" y="415608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669" y="4618754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340" y="4642715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669" y="5126097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340" y="5150058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669" y="5636142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340" y="5660104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0" name="TextBox 19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457598" y="4619268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>
                <a:latin typeface="+mj-ea"/>
                <a:ea typeface="+mj-ea"/>
              </a:rPr>
              <a:t>관도전투</a:t>
            </a:r>
          </a:p>
        </p:txBody>
      </p:sp>
      <p:sp>
        <p:nvSpPr>
          <p:cNvPr id="71" name="TextBox 19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457598" y="5138920"/>
            <a:ext cx="1020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>
                <a:latin typeface="+mj-ea"/>
                <a:ea typeface="+mj-ea"/>
              </a:rPr>
              <a:t>적벽전투</a:t>
            </a:r>
          </a:p>
        </p:txBody>
      </p:sp>
      <p:sp>
        <p:nvSpPr>
          <p:cNvPr id="72" name="TextBox 19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457598" y="5637611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>
                <a:latin typeface="+mj-ea"/>
                <a:ea typeface="+mj-ea"/>
              </a:rPr>
              <a:t>이릉전투</a:t>
            </a: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258" y="465289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258" y="5167553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258" y="5680251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0" t="27681" r="35027" b="25279"/>
          <a:stretch/>
        </p:blipFill>
        <p:spPr>
          <a:xfrm>
            <a:off x="1655469" y="2435395"/>
            <a:ext cx="421482" cy="664368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3F7911C1-7A61-495E-8AA6-74A15BD81A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79660">
            <a:off x="3033756" y="2622447"/>
            <a:ext cx="74410" cy="609725"/>
          </a:xfrm>
          <a:prstGeom prst="rect">
            <a:avLst/>
          </a:prstGeom>
        </p:spPr>
      </p:pic>
      <p:sp>
        <p:nvSpPr>
          <p:cNvPr id="87" name="TextBox 18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18521" y="420325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253B7EDD-8DE6-411E-9340-067D152E112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6" t="11227" r="29158" b="11174"/>
          <a:stretch/>
        </p:blipFill>
        <p:spPr>
          <a:xfrm>
            <a:off x="3200612" y="4216023"/>
            <a:ext cx="104154" cy="191862"/>
          </a:xfrm>
          <a:prstGeom prst="rect">
            <a:avLst/>
          </a:prstGeom>
        </p:spPr>
      </p:pic>
      <p:grpSp>
        <p:nvGrpSpPr>
          <p:cNvPr id="89" name="그룹 88">
            <a:extLst>
              <a:ext uri="{FF2B5EF4-FFF2-40B4-BE49-F238E27FC236}">
                <a16:creationId xmlns:a16="http://schemas.microsoft.com/office/drawing/2014/main" id="{35366F92-E1D4-4D98-8F0A-8B14438E2BFD}"/>
              </a:ext>
            </a:extLst>
          </p:cNvPr>
          <p:cNvGrpSpPr/>
          <p:nvPr/>
        </p:nvGrpSpPr>
        <p:grpSpPr>
          <a:xfrm>
            <a:off x="3200612" y="4705822"/>
            <a:ext cx="401585" cy="215444"/>
            <a:chOff x="3200768" y="4164941"/>
            <a:chExt cx="401585" cy="215444"/>
          </a:xfrm>
        </p:grpSpPr>
        <p:sp>
          <p:nvSpPr>
            <p:cNvPr id="153" name="TextBox 81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3218677" y="4164941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250</a:t>
              </a:r>
            </a:p>
          </p:txBody>
        </p:sp>
        <p:pic>
          <p:nvPicPr>
            <p:cNvPr id="154" name="그림 153">
              <a:extLst>
                <a:ext uri="{FF2B5EF4-FFF2-40B4-BE49-F238E27FC236}">
                  <a16:creationId xmlns:a16="http://schemas.microsoft.com/office/drawing/2014/main" id="{A0CF870B-A6A9-4489-8B48-43A5FA0B58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16" t="11227" r="29158" b="11174"/>
            <a:stretch/>
          </p:blipFill>
          <p:spPr>
            <a:xfrm>
              <a:off x="3200768" y="4177711"/>
              <a:ext cx="104154" cy="191862"/>
            </a:xfrm>
            <a:prstGeom prst="rect">
              <a:avLst/>
            </a:prstGeom>
          </p:spPr>
        </p:pic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A2285756-AFE9-445B-8754-47785116E2DC}"/>
              </a:ext>
            </a:extLst>
          </p:cNvPr>
          <p:cNvGrpSpPr/>
          <p:nvPr/>
        </p:nvGrpSpPr>
        <p:grpSpPr>
          <a:xfrm>
            <a:off x="3200612" y="5218076"/>
            <a:ext cx="401585" cy="215444"/>
            <a:chOff x="3200768" y="4164941"/>
            <a:chExt cx="401585" cy="215444"/>
          </a:xfrm>
        </p:grpSpPr>
        <p:sp>
          <p:nvSpPr>
            <p:cNvPr id="145" name="TextBox 84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3218677" y="4164941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500</a:t>
              </a:r>
            </a:p>
          </p:txBody>
        </p:sp>
        <p:pic>
          <p:nvPicPr>
            <p:cNvPr id="152" name="그림 151">
              <a:extLst>
                <a:ext uri="{FF2B5EF4-FFF2-40B4-BE49-F238E27FC236}">
                  <a16:creationId xmlns:a16="http://schemas.microsoft.com/office/drawing/2014/main" id="{593421B2-46B9-4390-9CF2-E60AA74F33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16" t="11227" r="29158" b="11174"/>
            <a:stretch/>
          </p:blipFill>
          <p:spPr>
            <a:xfrm>
              <a:off x="3200768" y="4177711"/>
              <a:ext cx="104154" cy="191862"/>
            </a:xfrm>
            <a:prstGeom prst="rect">
              <a:avLst/>
            </a:prstGeom>
          </p:spPr>
        </p:pic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415532BD-52D3-462E-8B45-F589736DE597}"/>
              </a:ext>
            </a:extLst>
          </p:cNvPr>
          <p:cNvGrpSpPr/>
          <p:nvPr/>
        </p:nvGrpSpPr>
        <p:grpSpPr>
          <a:xfrm>
            <a:off x="3200612" y="5734362"/>
            <a:ext cx="401585" cy="215444"/>
            <a:chOff x="3200768" y="4164941"/>
            <a:chExt cx="401585" cy="215444"/>
          </a:xfrm>
        </p:grpSpPr>
        <p:sp>
          <p:nvSpPr>
            <p:cNvPr id="143" name="TextBox 87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3218677" y="4164941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800</a:t>
              </a:r>
            </a:p>
          </p:txBody>
        </p:sp>
        <p:pic>
          <p:nvPicPr>
            <p:cNvPr id="144" name="그림 143">
              <a:extLst>
                <a:ext uri="{FF2B5EF4-FFF2-40B4-BE49-F238E27FC236}">
                  <a16:creationId xmlns:a16="http://schemas.microsoft.com/office/drawing/2014/main" id="{EAC989F3-0980-4951-B854-FBDFC0B69A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16" t="11227" r="29158" b="11174"/>
            <a:stretch/>
          </p:blipFill>
          <p:spPr>
            <a:xfrm>
              <a:off x="3200768" y="4177711"/>
              <a:ext cx="104154" cy="191862"/>
            </a:xfrm>
            <a:prstGeom prst="rect">
              <a:avLst/>
            </a:prstGeom>
          </p:spPr>
        </p:pic>
      </p:grpSp>
      <p:sp>
        <p:nvSpPr>
          <p:cNvPr id="97" name="TextBox 9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457598" y="4283443"/>
            <a:ext cx="16922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동탁을 처치하여 식량을 획득할 수 있습니다</a:t>
            </a:r>
          </a:p>
        </p:txBody>
      </p:sp>
      <p:sp>
        <p:nvSpPr>
          <p:cNvPr id="99" name="TextBox 9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457598" y="4799254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조조와 원소를 처치하여 지식을 획득할 수 있습니다</a:t>
            </a:r>
          </a:p>
        </p:txBody>
      </p:sp>
      <p:sp>
        <p:nvSpPr>
          <p:cNvPr id="100" name="TextBox 9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457598" y="5300807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조조를 처치하여 대량의 지식을 획득할 수 있습니다</a:t>
            </a:r>
          </a:p>
        </p:txBody>
      </p:sp>
      <p:sp>
        <p:nvSpPr>
          <p:cNvPr id="101" name="TextBox 9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457598" y="5811995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latin typeface="+mj-ea"/>
                <a:ea typeface="+mj-ea"/>
              </a:rPr>
              <a:t>손권을 처치하여 대량의 지식과 소량의 금괴를 획득할 수 있습니다</a:t>
            </a: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6D35310A-4696-48D4-A038-B5ABDE71ED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79" y="5660104"/>
            <a:ext cx="362303" cy="348923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624DB455-DAF3-4598-8140-055751DAE4B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604" y="5150058"/>
            <a:ext cx="357053" cy="340209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C8CA4346-014B-4C52-8675-4EB7F3110F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79" y="4652185"/>
            <a:ext cx="365604" cy="335062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C359BD04-6269-4C86-B48A-17FB38312C2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79" y="4146366"/>
            <a:ext cx="365604" cy="335062"/>
          </a:xfrm>
          <a:prstGeom prst="rect">
            <a:avLst/>
          </a:prstGeom>
        </p:spPr>
      </p:pic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D6276D6-ED2D-4335-8113-64D9CEC1821C}"/>
              </a:ext>
            </a:extLst>
          </p:cNvPr>
          <p:cNvSpPr/>
          <p:nvPr/>
        </p:nvSpPr>
        <p:spPr>
          <a:xfrm>
            <a:off x="1114073" y="4100205"/>
            <a:ext cx="1954803" cy="4267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924748C4-5984-4E82-8242-D43E7D70DAAE}"/>
              </a:ext>
            </a:extLst>
          </p:cNvPr>
          <p:cNvSpPr/>
          <p:nvPr/>
        </p:nvSpPr>
        <p:spPr>
          <a:xfrm>
            <a:off x="921171" y="410844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118DB189-EECE-4D5A-B8E6-02C338446F72}"/>
              </a:ext>
            </a:extLst>
          </p:cNvPr>
          <p:cNvSpPr/>
          <p:nvPr/>
        </p:nvSpPr>
        <p:spPr>
          <a:xfrm>
            <a:off x="3677949" y="410844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C26A480-5F5F-4435-A587-0BCE7A0577C1}"/>
              </a:ext>
            </a:extLst>
          </p:cNvPr>
          <p:cNvSpPr/>
          <p:nvPr/>
        </p:nvSpPr>
        <p:spPr>
          <a:xfrm>
            <a:off x="3013853" y="3670366"/>
            <a:ext cx="634469" cy="23482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C6F211-F37A-4A55-879B-74B68BD268A9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690" y="3706325"/>
            <a:ext cx="180183" cy="178180"/>
          </a:xfrm>
          <a:prstGeom prst="rect">
            <a:avLst/>
          </a:prstGeom>
        </p:spPr>
      </p:pic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9EEA0AE2-FA84-47DB-8D42-457FFCDF0D53}"/>
              </a:ext>
            </a:extLst>
          </p:cNvPr>
          <p:cNvCxnSpPr>
            <a:cxnSpLocks/>
            <a:stCxn id="141" idx="3"/>
          </p:cNvCxnSpPr>
          <p:nvPr/>
        </p:nvCxnSpPr>
        <p:spPr>
          <a:xfrm flipV="1">
            <a:off x="3648323" y="1674372"/>
            <a:ext cx="1172372" cy="2659321"/>
          </a:xfrm>
          <a:prstGeom prst="bent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067C7508-3393-4C5A-B4B5-E8549BEFDFE1}"/>
              </a:ext>
            </a:extLst>
          </p:cNvPr>
          <p:cNvCxnSpPr>
            <a:cxnSpLocks/>
            <a:stCxn id="141" idx="3"/>
          </p:cNvCxnSpPr>
          <p:nvPr/>
        </p:nvCxnSpPr>
        <p:spPr>
          <a:xfrm>
            <a:off x="3648323" y="4333693"/>
            <a:ext cx="1172372" cy="150498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8BC3E603-96D4-45A8-A85D-06F4DDE7CE3A}"/>
              </a:ext>
            </a:extLst>
          </p:cNvPr>
          <p:cNvSpPr/>
          <p:nvPr/>
        </p:nvSpPr>
        <p:spPr>
          <a:xfrm>
            <a:off x="5253484" y="810838"/>
            <a:ext cx="2485343" cy="1611631"/>
          </a:xfrm>
          <a:prstGeom prst="roundRect">
            <a:avLst/>
          </a:prstGeom>
          <a:solidFill>
            <a:srgbClr val="B7886F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7B1D1889-EB03-40FA-A686-C23A848A1877}"/>
              </a:ext>
            </a:extLst>
          </p:cNvPr>
          <p:cNvSpPr/>
          <p:nvPr/>
        </p:nvSpPr>
        <p:spPr>
          <a:xfrm>
            <a:off x="6029512" y="1958119"/>
            <a:ext cx="929148" cy="40597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E28A6890-AC22-4E23-A2C6-84227D496020}"/>
              </a:ext>
            </a:extLst>
          </p:cNvPr>
          <p:cNvSpPr/>
          <p:nvPr/>
        </p:nvSpPr>
        <p:spPr>
          <a:xfrm>
            <a:off x="5249546" y="2591622"/>
            <a:ext cx="2485343" cy="1611631"/>
          </a:xfrm>
          <a:prstGeom prst="roundRect">
            <a:avLst/>
          </a:prstGeom>
          <a:solidFill>
            <a:srgbClr val="B7886F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3" name="사각형: 둥근 모서리 172">
            <a:extLst>
              <a:ext uri="{FF2B5EF4-FFF2-40B4-BE49-F238E27FC236}">
                <a16:creationId xmlns:a16="http://schemas.microsoft.com/office/drawing/2014/main" id="{128EB0AA-C471-4C6D-B179-7AEB36E1323B}"/>
              </a:ext>
            </a:extLst>
          </p:cNvPr>
          <p:cNvSpPr/>
          <p:nvPr/>
        </p:nvSpPr>
        <p:spPr>
          <a:xfrm>
            <a:off x="5252577" y="4954993"/>
            <a:ext cx="2485343" cy="1611631"/>
          </a:xfrm>
          <a:prstGeom prst="roundRect">
            <a:avLst/>
          </a:prstGeom>
          <a:solidFill>
            <a:srgbClr val="B7886F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93A98381-77F8-4665-B840-3D20BC2AADFA}"/>
              </a:ext>
            </a:extLst>
          </p:cNvPr>
          <p:cNvSpPr/>
          <p:nvPr/>
        </p:nvSpPr>
        <p:spPr>
          <a:xfrm>
            <a:off x="6027535" y="3733726"/>
            <a:ext cx="929148" cy="40597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47132E37-A923-4349-8A09-717414A71509}"/>
              </a:ext>
            </a:extLst>
          </p:cNvPr>
          <p:cNvSpPr/>
          <p:nvPr/>
        </p:nvSpPr>
        <p:spPr>
          <a:xfrm>
            <a:off x="6623615" y="6064452"/>
            <a:ext cx="929148" cy="40597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아니오</a:t>
            </a:r>
          </a:p>
        </p:txBody>
      </p:sp>
      <p:sp>
        <p:nvSpPr>
          <p:cNvPr id="176" name="사각형: 둥근 모서리 175">
            <a:extLst>
              <a:ext uri="{FF2B5EF4-FFF2-40B4-BE49-F238E27FC236}">
                <a16:creationId xmlns:a16="http://schemas.microsoft.com/office/drawing/2014/main" id="{5A048C63-887B-4A2D-8D77-654A2960F775}"/>
              </a:ext>
            </a:extLst>
          </p:cNvPr>
          <p:cNvSpPr/>
          <p:nvPr/>
        </p:nvSpPr>
        <p:spPr>
          <a:xfrm>
            <a:off x="5443348" y="6064452"/>
            <a:ext cx="929148" cy="40597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예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77303E-DBA1-48FB-B6EE-209322C1BFE1}"/>
              </a:ext>
            </a:extLst>
          </p:cNvPr>
          <p:cNvSpPr txBox="1"/>
          <p:nvPr/>
        </p:nvSpPr>
        <p:spPr>
          <a:xfrm>
            <a:off x="5431979" y="2966550"/>
            <a:ext cx="212026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/>
              <a:t>일일 제한 </a:t>
            </a:r>
            <a:r>
              <a:rPr lang="en-US" altLang="ko-KR" sz="1400" b="1" dirty="0"/>
              <a:t>5</a:t>
            </a:r>
            <a:r>
              <a:rPr lang="ko-KR" altLang="en-US" sz="1400" b="1" dirty="0"/>
              <a:t>번을 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모두 사용하셨습니다</a:t>
            </a:r>
            <a:r>
              <a:rPr lang="en-US" altLang="ko-KR" b="1" dirty="0"/>
              <a:t>.</a:t>
            </a:r>
            <a:endParaRPr lang="ko-KR" altLang="en-US" b="1" dirty="0"/>
          </a:p>
          <a:p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0E3BF8-6EFE-4A41-82C0-11BB47CED3D3}"/>
              </a:ext>
            </a:extLst>
          </p:cNvPr>
          <p:cNvSpPr txBox="1"/>
          <p:nvPr/>
        </p:nvSpPr>
        <p:spPr>
          <a:xfrm>
            <a:off x="5537360" y="1360433"/>
            <a:ext cx="1909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통행증이 부족합니다</a:t>
            </a: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24F31B-071A-4FBA-88BA-BB0E664044BE}"/>
              </a:ext>
            </a:extLst>
          </p:cNvPr>
          <p:cNvSpPr txBox="1"/>
          <p:nvPr/>
        </p:nvSpPr>
        <p:spPr>
          <a:xfrm>
            <a:off x="5498085" y="5299728"/>
            <a:ext cx="1988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/>
              <a:t>반동탁 연합 전장으로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이동하시겠습니까</a:t>
            </a:r>
            <a:r>
              <a:rPr lang="en-US" altLang="ko-KR" sz="1400" b="1" dirty="0"/>
              <a:t>?</a:t>
            </a:r>
            <a:endParaRPr lang="ko-KR" altLang="en-US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59BA1C-499F-48EF-B8FF-CD068BCFED73}"/>
              </a:ext>
            </a:extLst>
          </p:cNvPr>
          <p:cNvSpPr txBox="1"/>
          <p:nvPr/>
        </p:nvSpPr>
        <p:spPr>
          <a:xfrm>
            <a:off x="5187965" y="391999"/>
            <a:ext cx="287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재화</a:t>
            </a:r>
            <a:r>
              <a:rPr lang="en-US" altLang="ko-KR" b="1" dirty="0"/>
              <a:t>, </a:t>
            </a:r>
            <a:r>
              <a:rPr lang="ko-KR" altLang="en-US" b="1" dirty="0"/>
              <a:t>도전횟수 부족할 시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C607C370-8BA7-410E-90E9-708C415B88CE}"/>
              </a:ext>
            </a:extLst>
          </p:cNvPr>
          <p:cNvSpPr txBox="1"/>
          <p:nvPr/>
        </p:nvSpPr>
        <p:spPr>
          <a:xfrm>
            <a:off x="5085805" y="4468109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스테이지 입장 전 확인 창</a:t>
            </a:r>
          </a:p>
        </p:txBody>
      </p:sp>
      <p:grpSp>
        <p:nvGrpSpPr>
          <p:cNvPr id="109" name="그룹 108"/>
          <p:cNvGrpSpPr/>
          <p:nvPr/>
        </p:nvGrpSpPr>
        <p:grpSpPr>
          <a:xfrm>
            <a:off x="1954404" y="1126825"/>
            <a:ext cx="1002109" cy="548353"/>
            <a:chOff x="1393168" y="1120587"/>
            <a:chExt cx="1002109" cy="548353"/>
          </a:xfrm>
        </p:grpSpPr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14129" y="1422719"/>
              <a:ext cx="5293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111M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D6276D6-ED2D-4335-8113-64D9CEC1821C}"/>
              </a:ext>
            </a:extLst>
          </p:cNvPr>
          <p:cNvSpPr/>
          <p:nvPr/>
        </p:nvSpPr>
        <p:spPr>
          <a:xfrm>
            <a:off x="3071237" y="4100205"/>
            <a:ext cx="566942" cy="4267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56" y="3282031"/>
            <a:ext cx="3044029" cy="327725"/>
          </a:xfrm>
          <a:prstGeom prst="rect">
            <a:avLst/>
          </a:prstGeom>
        </p:spPr>
      </p:pic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8B27631F-A83F-48A4-8E7D-53518DD5EAA8}"/>
              </a:ext>
            </a:extLst>
          </p:cNvPr>
          <p:cNvSpPr/>
          <p:nvPr/>
        </p:nvSpPr>
        <p:spPr>
          <a:xfrm>
            <a:off x="2034479" y="3531860"/>
            <a:ext cx="755647" cy="43198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AE894DDB-6569-44DD-A8F8-FBA9FD54C2E5}"/>
              </a:ext>
            </a:extLst>
          </p:cNvPr>
          <p:cNvSpPr/>
          <p:nvPr/>
        </p:nvSpPr>
        <p:spPr>
          <a:xfrm>
            <a:off x="1811531" y="367036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1661B67E-9442-4044-91B9-D8467CB409E6}"/>
              </a:ext>
            </a:extLst>
          </p:cNvPr>
          <p:cNvSpPr/>
          <p:nvPr/>
        </p:nvSpPr>
        <p:spPr>
          <a:xfrm>
            <a:off x="3684159" y="371288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grpSp>
        <p:nvGrpSpPr>
          <p:cNvPr id="2" name="그룹 1"/>
          <p:cNvGrpSpPr/>
          <p:nvPr/>
        </p:nvGrpSpPr>
        <p:grpSpPr>
          <a:xfrm>
            <a:off x="2047875" y="3510955"/>
            <a:ext cx="764381" cy="445294"/>
            <a:chOff x="2047875" y="3510955"/>
            <a:chExt cx="764381" cy="445294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1A6D64DA-862A-488C-B478-A1CB62F4480C}"/>
                </a:ext>
              </a:extLst>
            </p:cNvPr>
            <p:cNvSpPr/>
            <p:nvPr/>
          </p:nvSpPr>
          <p:spPr>
            <a:xfrm>
              <a:off x="2157042" y="3703707"/>
              <a:ext cx="538360" cy="1428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dirty="0"/>
                <a:t>200</a:t>
              </a:r>
              <a:endParaRPr lang="ko-KR" altLang="en-US" sz="900" dirty="0"/>
            </a:p>
          </p:txBody>
        </p:sp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6D7F42D1-B10B-4B64-A777-8D2F4775F3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44" t="9646" r="31486" b="12073"/>
            <a:stretch/>
          </p:blipFill>
          <p:spPr>
            <a:xfrm>
              <a:off x="2047875" y="3510955"/>
              <a:ext cx="209550" cy="428625"/>
            </a:xfrm>
            <a:prstGeom prst="rect">
              <a:avLst/>
            </a:prstGeom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C3C10508-F7A0-4BF2-A4B6-A3B71C09D8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58" t="10517" r="30336" b="9028"/>
            <a:stretch/>
          </p:blipFill>
          <p:spPr>
            <a:xfrm>
              <a:off x="2600324" y="3515717"/>
              <a:ext cx="211932" cy="440532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7BF5594-92D0-4274-9725-A04C85F6D4BB}"/>
              </a:ext>
            </a:extLst>
          </p:cNvPr>
          <p:cNvSpPr txBox="1"/>
          <p:nvPr/>
        </p:nvSpPr>
        <p:spPr>
          <a:xfrm>
            <a:off x="3162066" y="3630132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</a:rPr>
              <a:t>2 / 3</a:t>
            </a:r>
          </a:p>
          <a:p>
            <a:pPr algn="ctr"/>
            <a:r>
              <a:rPr lang="en-US" altLang="ko-KR" sz="700" dirty="0">
                <a:solidFill>
                  <a:schemeClr val="bg1"/>
                </a:solidFill>
              </a:rPr>
              <a:t>02:25:34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FB9BA79A-32B4-4D85-B76A-0B619486FC08}"/>
              </a:ext>
            </a:extLst>
          </p:cNvPr>
          <p:cNvSpPr/>
          <p:nvPr/>
        </p:nvSpPr>
        <p:spPr>
          <a:xfrm>
            <a:off x="2995169" y="3642130"/>
            <a:ext cx="675283" cy="2936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106" name="그룹 105"/>
          <p:cNvGrpSpPr/>
          <p:nvPr/>
        </p:nvGrpSpPr>
        <p:grpSpPr>
          <a:xfrm>
            <a:off x="978122" y="1158939"/>
            <a:ext cx="561776" cy="788344"/>
            <a:chOff x="430398" y="1158939"/>
            <a:chExt cx="561776" cy="788344"/>
          </a:xfrm>
        </p:grpSpPr>
        <p:pic>
          <p:nvPicPr>
            <p:cNvPr id="115" name="그림 114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16" name="그림 115"/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300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18" name="그림 117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333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7750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47350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전장 </a:t>
            </a:r>
            <a:r>
              <a:rPr lang="en-US" altLang="ko-KR" sz="3200" b="1" dirty="0"/>
              <a:t>-2</a:t>
            </a:r>
            <a:endParaRPr lang="ko-KR" altLang="en-US" sz="3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289683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 </a:t>
            </a:r>
            <a:r>
              <a:rPr lang="ko-KR" altLang="en-US" sz="1400" dirty="0"/>
              <a:t>전장 이름 및 스테이지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 GNB</a:t>
            </a:r>
          </a:p>
          <a:p>
            <a:pPr marL="342900" indent="-342900">
              <a:buAutoNum type="arabicParenR" startAt="5"/>
            </a:pPr>
            <a:endParaRPr lang="en-US" altLang="ko-KR" sz="1400" dirty="0"/>
          </a:p>
          <a:p>
            <a:r>
              <a:rPr lang="en-US" altLang="ko-KR" sz="1400" dirty="0"/>
              <a:t>3)  </a:t>
            </a:r>
            <a:r>
              <a:rPr lang="ko-KR" altLang="en-US" sz="1400" dirty="0"/>
              <a:t>스테이지 선택 창</a:t>
            </a:r>
            <a:endParaRPr lang="en-US" altLang="ko-KR" sz="1400" dirty="0"/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 그림 대신 적들이 그림 대신 서 있음 </a:t>
            </a:r>
            <a:endParaRPr lang="en-US" altLang="ko-KR" sz="1400" dirty="0"/>
          </a:p>
          <a:p>
            <a:r>
              <a:rPr lang="en-US" altLang="ko-KR" sz="1400" dirty="0"/>
              <a:t>- 1 ~ 15 </a:t>
            </a:r>
            <a:r>
              <a:rPr lang="ko-KR" altLang="en-US" sz="1400" dirty="0"/>
              <a:t>스테이지까지 존재 </a:t>
            </a:r>
            <a:endParaRPr lang="en-US" altLang="ko-KR" sz="1400" dirty="0"/>
          </a:p>
          <a:p>
            <a:r>
              <a:rPr lang="en-US" altLang="ko-KR" sz="1400" dirty="0"/>
              <a:t>- 3</a:t>
            </a:r>
            <a:r>
              <a:rPr lang="ko-KR" altLang="en-US" sz="1400" dirty="0"/>
              <a:t>스테이지 마다 강한 장수가 등장</a:t>
            </a:r>
            <a:endParaRPr lang="en-US" altLang="ko-KR" sz="1400" dirty="0"/>
          </a:p>
          <a:p>
            <a:r>
              <a:rPr lang="en-US" altLang="ko-KR" sz="1400" dirty="0"/>
              <a:t>( 3</a:t>
            </a:r>
            <a:r>
              <a:rPr lang="ko-KR" altLang="en-US" sz="1400" dirty="0"/>
              <a:t>스테이지 장수 처치 시 추가 보상 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4)  </a:t>
            </a:r>
            <a:r>
              <a:rPr lang="ko-KR" altLang="en-US" sz="1400" dirty="0"/>
              <a:t>장비 버튼 클릭 시 장비창으로 이동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  </a:t>
            </a:r>
            <a:r>
              <a:rPr lang="ko-KR" altLang="en-US" sz="1400" dirty="0"/>
              <a:t>나가기 버튼 터치 시 메인 화면으로</a:t>
            </a:r>
            <a:endParaRPr lang="en-US" altLang="ko-KR" sz="1400" dirty="0"/>
          </a:p>
          <a:p>
            <a:r>
              <a:rPr lang="ko-KR" altLang="en-US" sz="1400" dirty="0"/>
              <a:t>    이동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6)  </a:t>
            </a:r>
            <a:r>
              <a:rPr lang="ko-KR" altLang="en-US" sz="1400" dirty="0"/>
              <a:t>전장시작 버튼 터치 시 </a:t>
            </a:r>
            <a:r>
              <a:rPr lang="en-US" altLang="ko-KR" sz="1400" dirty="0"/>
              <a:t>(3) </a:t>
            </a:r>
            <a:r>
              <a:rPr lang="ko-KR" altLang="en-US" sz="1400" dirty="0"/>
              <a:t>화면</a:t>
            </a:r>
            <a:endParaRPr lang="en-US" altLang="ko-KR" sz="1400" dirty="0"/>
          </a:p>
          <a:p>
            <a:r>
              <a:rPr lang="ko-KR" altLang="en-US" sz="1400" dirty="0"/>
              <a:t>구름이 걷히면서 스테이지 표시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 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053ADE1-BCF0-4644-AC1A-4DC7F060BD3C}"/>
              </a:ext>
            </a:extLst>
          </p:cNvPr>
          <p:cNvSpPr/>
          <p:nvPr/>
        </p:nvSpPr>
        <p:spPr>
          <a:xfrm>
            <a:off x="778324" y="1040318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5" name="그림 14" descr="테이블, 표지판이(가) 표시된 사진&#10;&#10;자동 생성된 설명">
            <a:extLst>
              <a:ext uri="{FF2B5EF4-FFF2-40B4-BE49-F238E27FC236}">
                <a16:creationId xmlns:a16="http://schemas.microsoft.com/office/drawing/2014/main" id="{3B3BB342-234C-4357-83FB-2E674A448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88" y="3368759"/>
            <a:ext cx="3031613" cy="3014612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9373B41-F7B9-437C-9038-6D47ED0637B9}"/>
              </a:ext>
            </a:extLst>
          </p:cNvPr>
          <p:cNvSpPr/>
          <p:nvPr/>
        </p:nvSpPr>
        <p:spPr>
          <a:xfrm>
            <a:off x="943110" y="5983150"/>
            <a:ext cx="751570" cy="34690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장비</a:t>
            </a: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3560E414-58F8-457C-9858-1B60B43DC115}"/>
              </a:ext>
            </a:extLst>
          </p:cNvPr>
          <p:cNvSpPr/>
          <p:nvPr/>
        </p:nvSpPr>
        <p:spPr>
          <a:xfrm>
            <a:off x="1858070" y="5983150"/>
            <a:ext cx="769856" cy="34690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나가기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74F790AE-E2E0-4FE2-B4F7-AE8129A933FF}"/>
              </a:ext>
            </a:extLst>
          </p:cNvPr>
          <p:cNvSpPr/>
          <p:nvPr/>
        </p:nvSpPr>
        <p:spPr>
          <a:xfrm>
            <a:off x="2797835" y="5983150"/>
            <a:ext cx="850457" cy="34690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      전장시작</a:t>
            </a:r>
          </a:p>
        </p:txBody>
      </p:sp>
      <p:pic>
        <p:nvPicPr>
          <p:cNvPr id="126" name="그림 125">
            <a:extLst>
              <a:ext uri="{FF2B5EF4-FFF2-40B4-BE49-F238E27FC236}">
                <a16:creationId xmlns:a16="http://schemas.microsoft.com/office/drawing/2014/main" id="{2EA3F716-54FF-420E-9573-CA4F4A8DBEB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217" y="6014885"/>
            <a:ext cx="319647" cy="305130"/>
          </a:xfrm>
          <a:prstGeom prst="rect">
            <a:avLst/>
          </a:prstGeom>
          <a:noFill/>
        </p:spPr>
      </p:pic>
      <p:sp>
        <p:nvSpPr>
          <p:cNvPr id="132" name="타원 131">
            <a:extLst>
              <a:ext uri="{FF2B5EF4-FFF2-40B4-BE49-F238E27FC236}">
                <a16:creationId xmlns:a16="http://schemas.microsoft.com/office/drawing/2014/main" id="{B879363D-78EC-4C0C-8C5F-5C0D20E9D320}"/>
              </a:ext>
            </a:extLst>
          </p:cNvPr>
          <p:cNvSpPr/>
          <p:nvPr/>
        </p:nvSpPr>
        <p:spPr>
          <a:xfrm>
            <a:off x="1755248" y="826264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81F344BA-49BE-4465-9A66-C2E29A744F85}"/>
              </a:ext>
            </a:extLst>
          </p:cNvPr>
          <p:cNvSpPr/>
          <p:nvPr/>
        </p:nvSpPr>
        <p:spPr>
          <a:xfrm>
            <a:off x="785389" y="3690600"/>
            <a:ext cx="3026818" cy="211792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E504E4DB-1DE5-46F9-904A-1F9506003B51}"/>
              </a:ext>
            </a:extLst>
          </p:cNvPr>
          <p:cNvSpPr/>
          <p:nvPr/>
        </p:nvSpPr>
        <p:spPr>
          <a:xfrm>
            <a:off x="1234437" y="6383371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06AB8F68-548C-48A4-83DE-390561D6B7B6}"/>
              </a:ext>
            </a:extLst>
          </p:cNvPr>
          <p:cNvSpPr/>
          <p:nvPr/>
        </p:nvSpPr>
        <p:spPr>
          <a:xfrm>
            <a:off x="916367" y="5965818"/>
            <a:ext cx="787295" cy="37799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35A7835E-1F9A-499E-B5DF-F13B39BBC166}"/>
              </a:ext>
            </a:extLst>
          </p:cNvPr>
          <p:cNvSpPr/>
          <p:nvPr/>
        </p:nvSpPr>
        <p:spPr>
          <a:xfrm>
            <a:off x="2162297" y="638745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74FAD90C-355A-416A-8266-736E91C09EB9}"/>
              </a:ext>
            </a:extLst>
          </p:cNvPr>
          <p:cNvSpPr/>
          <p:nvPr/>
        </p:nvSpPr>
        <p:spPr>
          <a:xfrm>
            <a:off x="3134162" y="6383371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6</a:t>
            </a:r>
            <a:endParaRPr lang="ko-KR" altLang="en-US" sz="1100" dirty="0"/>
          </a:p>
        </p:txBody>
      </p:sp>
      <p:pic>
        <p:nvPicPr>
          <p:cNvPr id="81" name="그림 80" descr="사진, 앉아있는, 작은, 남자이(가) 표시된 사진&#10;&#10;자동 생성된 설명">
            <a:extLst>
              <a:ext uri="{FF2B5EF4-FFF2-40B4-BE49-F238E27FC236}">
                <a16:creationId xmlns:a16="http://schemas.microsoft.com/office/drawing/2014/main" id="{7326BECA-340C-4E29-9790-0D488C4AFF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79" b="9388"/>
          <a:stretch/>
        </p:blipFill>
        <p:spPr>
          <a:xfrm>
            <a:off x="4077421" y="2682222"/>
            <a:ext cx="1546506" cy="1639091"/>
          </a:xfrm>
          <a:prstGeom prst="rect">
            <a:avLst/>
          </a:prstGeom>
        </p:spPr>
      </p:pic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F4890645-4EEE-4525-A31D-5E867FC50A2B}"/>
              </a:ext>
            </a:extLst>
          </p:cNvPr>
          <p:cNvCxnSpPr>
            <a:cxnSpLocks/>
          </p:cNvCxnSpPr>
          <p:nvPr/>
        </p:nvCxnSpPr>
        <p:spPr>
          <a:xfrm flipV="1">
            <a:off x="3958532" y="4475670"/>
            <a:ext cx="892142" cy="728838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직사각형 151"/>
          <p:cNvSpPr/>
          <p:nvPr/>
        </p:nvSpPr>
        <p:spPr>
          <a:xfrm>
            <a:off x="4184570" y="1980165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sp>
        <p:nvSpPr>
          <p:cNvPr id="154" name="직사각형 153"/>
          <p:cNvSpPr/>
          <p:nvPr/>
        </p:nvSpPr>
        <p:spPr>
          <a:xfrm>
            <a:off x="4044154" y="2804579"/>
            <a:ext cx="9702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Reference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06AB8F68-548C-48A4-83DE-390561D6B7B6}"/>
              </a:ext>
            </a:extLst>
          </p:cNvPr>
          <p:cNvSpPr/>
          <p:nvPr/>
        </p:nvSpPr>
        <p:spPr>
          <a:xfrm>
            <a:off x="1849472" y="5965818"/>
            <a:ext cx="787295" cy="37799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06AB8F68-548C-48A4-83DE-390561D6B7B6}"/>
              </a:ext>
            </a:extLst>
          </p:cNvPr>
          <p:cNvSpPr/>
          <p:nvPr/>
        </p:nvSpPr>
        <p:spPr>
          <a:xfrm>
            <a:off x="2773467" y="5965818"/>
            <a:ext cx="890306" cy="37799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3" r="53635"/>
          <a:stretch/>
        </p:blipFill>
        <p:spPr>
          <a:xfrm>
            <a:off x="787739" y="1049160"/>
            <a:ext cx="3017865" cy="225883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0F3BA29-A158-4D55-B767-CEF248F69B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352" y="2489602"/>
            <a:ext cx="981577" cy="733999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6AE668A5-2FB5-4E4B-B524-0674B3DED00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074" y="1085494"/>
            <a:ext cx="208888" cy="208888"/>
          </a:xfrm>
          <a:prstGeom prst="rect">
            <a:avLst/>
          </a:prstGeom>
          <a:ln>
            <a:noFill/>
          </a:ln>
        </p:spPr>
      </p:pic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B9CB8055-6FB7-4841-A30D-7D824EEC064C}"/>
              </a:ext>
            </a:extLst>
          </p:cNvPr>
          <p:cNvSpPr/>
          <p:nvPr/>
        </p:nvSpPr>
        <p:spPr>
          <a:xfrm>
            <a:off x="1712853" y="1056009"/>
            <a:ext cx="1240198" cy="60013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D62D8F0E-E38C-4A97-9CAA-976B1A77C44C}"/>
              </a:ext>
            </a:extLst>
          </p:cNvPr>
          <p:cNvSpPr/>
          <p:nvPr/>
        </p:nvSpPr>
        <p:spPr>
          <a:xfrm>
            <a:off x="589703" y="3713884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3394790" y="2244381"/>
            <a:ext cx="862782" cy="3837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직사각형 152"/>
          <p:cNvSpPr/>
          <p:nvPr/>
        </p:nvSpPr>
        <p:spPr>
          <a:xfrm>
            <a:off x="2835347" y="3945626"/>
            <a:ext cx="9702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/>
              <a:t>Reference</a:t>
            </a:r>
          </a:p>
        </p:txBody>
      </p:sp>
      <p:pic>
        <p:nvPicPr>
          <p:cNvPr id="164" name="그림 163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501" y="1056460"/>
            <a:ext cx="989505" cy="449783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1894325" y="1188092"/>
            <a:ext cx="8579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반동탁연합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0B47E99D-680A-45F4-AFFF-B1E7ECF6A04B}"/>
              </a:ext>
            </a:extLst>
          </p:cNvPr>
          <p:cNvSpPr txBox="1"/>
          <p:nvPr/>
        </p:nvSpPr>
        <p:spPr>
          <a:xfrm>
            <a:off x="1945531" y="1442663"/>
            <a:ext cx="7713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</a:rPr>
              <a:t>스테이지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23" y="3270894"/>
            <a:ext cx="3033884" cy="400702"/>
          </a:xfrm>
          <a:prstGeom prst="rect">
            <a:avLst/>
          </a:prstGeom>
        </p:spPr>
      </p:pic>
      <p:grpSp>
        <p:nvGrpSpPr>
          <p:cNvPr id="55" name="그룹 54"/>
          <p:cNvGrpSpPr/>
          <p:nvPr/>
        </p:nvGrpSpPr>
        <p:grpSpPr>
          <a:xfrm>
            <a:off x="985132" y="3374326"/>
            <a:ext cx="2627332" cy="224846"/>
            <a:chOff x="1058054" y="1510901"/>
            <a:chExt cx="2627332" cy="224846"/>
          </a:xfrm>
        </p:grpSpPr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54" y="1537750"/>
              <a:ext cx="469668" cy="197997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5929" y="1529093"/>
              <a:ext cx="465062" cy="197997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1858" y="1536064"/>
              <a:ext cx="469668" cy="186007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168" y="1537724"/>
              <a:ext cx="469668" cy="172056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1194997" y="1518622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896969" y="1517070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628274" y="1517060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334688" y="1510901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473BAF28-588B-4F62-983C-A567A32A7E6B}"/>
              </a:ext>
            </a:extLst>
          </p:cNvPr>
          <p:cNvSpPr/>
          <p:nvPr/>
        </p:nvSpPr>
        <p:spPr>
          <a:xfrm>
            <a:off x="785390" y="3291367"/>
            <a:ext cx="3020215" cy="40005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13E5BF01-9D41-48B5-B154-8FEE7107B054}"/>
              </a:ext>
            </a:extLst>
          </p:cNvPr>
          <p:cNvSpPr/>
          <p:nvPr/>
        </p:nvSpPr>
        <p:spPr>
          <a:xfrm>
            <a:off x="591168" y="3296027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37" y="2107407"/>
            <a:ext cx="1617338" cy="1237706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2964040" y="6167450"/>
            <a:ext cx="1055483" cy="396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019523" y="6330056"/>
            <a:ext cx="3487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검 모양 이미지로 변경 예정</a:t>
            </a:r>
          </a:p>
        </p:txBody>
      </p:sp>
    </p:spTree>
    <p:extLst>
      <p:ext uri="{BB962C8B-B14F-4D97-AF65-F5344CB8AC3E}">
        <p14:creationId xmlns:p14="http://schemas.microsoft.com/office/powerpoint/2010/main" val="3132049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590740"/>
            <a:ext cx="10515600" cy="1325563"/>
          </a:xfrm>
        </p:spPr>
        <p:txBody>
          <a:bodyPr/>
          <a:lstStyle/>
          <a:p>
            <a:pPr algn="ctr"/>
            <a:r>
              <a:rPr lang="ko-KR" altLang="en-US" b="1" dirty="0"/>
              <a:t>시스템 기획</a:t>
            </a:r>
          </a:p>
        </p:txBody>
      </p:sp>
    </p:spTree>
    <p:extLst>
      <p:ext uri="{BB962C8B-B14F-4D97-AF65-F5344CB8AC3E}">
        <p14:creationId xmlns:p14="http://schemas.microsoft.com/office/powerpoint/2010/main" val="641040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47625"/>
            <a:ext cx="3283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컨텐츠 정리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556367"/>
              </p:ext>
            </p:extLst>
          </p:nvPr>
        </p:nvGraphicFramePr>
        <p:xfrm>
          <a:off x="1038459" y="1178045"/>
          <a:ext cx="10115081" cy="5510622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636993">
                  <a:extLst>
                    <a:ext uri="{9D8B030D-6E8A-4147-A177-3AD203B41FA5}">
                      <a16:colId xmlns:a16="http://schemas.microsoft.com/office/drawing/2014/main" val="512974057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152443240"/>
                    </a:ext>
                  </a:extLst>
                </a:gridCol>
                <a:gridCol w="7197928">
                  <a:extLst>
                    <a:ext uri="{9D8B030D-6E8A-4147-A177-3AD203B41FA5}">
                      <a16:colId xmlns:a16="http://schemas.microsoft.com/office/drawing/2014/main" val="3477137847"/>
                    </a:ext>
                  </a:extLst>
                </a:gridCol>
              </a:tblGrid>
              <a:tr h="470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아이콘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이름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설명</a:t>
                      </a:r>
                      <a:endParaRPr lang="en-US" altLang="ko-KR" sz="19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3966031"/>
                  </a:ext>
                </a:extLst>
              </a:tr>
              <a:tr h="1008124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훈련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/>
                        <a:t>식량을 사용하여 훈련을 시킵니다</a:t>
                      </a:r>
                      <a:r>
                        <a:rPr lang="en-US" altLang="ko-KR" sz="1600" b="1" dirty="0"/>
                        <a:t>.</a:t>
                      </a:r>
                    </a:p>
                    <a:p>
                      <a:pPr algn="l" latinLnBrk="1"/>
                      <a:r>
                        <a:rPr lang="ko-KR" altLang="en-US" sz="1600" b="1" dirty="0"/>
                        <a:t>일정 시간이 지나면 훈련 강도에 따라 식량을 지급 받습니다</a:t>
                      </a:r>
                      <a:r>
                        <a:rPr lang="en-US" altLang="ko-KR" sz="1600" b="1" dirty="0"/>
                        <a:t>.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5151921"/>
                  </a:ext>
                </a:extLst>
              </a:tr>
              <a:tr h="1008124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무기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/>
                        <a:t>플레이어의 무기를 구매 할</a:t>
                      </a:r>
                      <a:r>
                        <a:rPr lang="ko-KR" altLang="en-US" sz="1600" b="1" baseline="0" dirty="0"/>
                        <a:t> 수 있습니다</a:t>
                      </a:r>
                      <a:r>
                        <a:rPr lang="en-US" altLang="ko-KR" sz="1600" b="1" dirty="0"/>
                        <a:t>.</a:t>
                      </a:r>
                    </a:p>
                    <a:p>
                      <a:pPr algn="l" latinLnBrk="1"/>
                      <a:r>
                        <a:rPr lang="ko-KR" altLang="en-US" sz="1600" b="1" dirty="0"/>
                        <a:t>식량을 사용하여 구매 할 수 있습니다</a:t>
                      </a:r>
                      <a:r>
                        <a:rPr lang="en-US" altLang="ko-KR" sz="1600" b="1" dirty="0"/>
                        <a:t>.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4078104"/>
                  </a:ext>
                </a:extLst>
              </a:tr>
              <a:tr h="1008124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보물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/>
                        <a:t>플레이어에게 이로운 버프 효과를 구매 할 수 있습니다</a:t>
                      </a:r>
                      <a:r>
                        <a:rPr lang="en-US" altLang="ko-KR" sz="1600" b="1" dirty="0"/>
                        <a:t>.</a:t>
                      </a:r>
                    </a:p>
                    <a:p>
                      <a:pPr algn="l" latinLnBrk="1"/>
                      <a:r>
                        <a:rPr lang="ko-KR" altLang="en-US" sz="1600" b="1" dirty="0"/>
                        <a:t>보스에게서 획득한 지식을 사용하여 구매</a:t>
                      </a:r>
                      <a:r>
                        <a:rPr lang="ko-KR" altLang="en-US" sz="1600" b="1" baseline="0" dirty="0"/>
                        <a:t> 할 수 있습니다</a:t>
                      </a:r>
                      <a:r>
                        <a:rPr lang="en-US" altLang="ko-KR" sz="1600" b="1" baseline="0" dirty="0"/>
                        <a:t>.</a:t>
                      </a:r>
                    </a:p>
                    <a:p>
                      <a:pPr algn="l" latinLnBrk="1"/>
                      <a:r>
                        <a:rPr lang="ko-KR" altLang="en-US" sz="1600" b="1" dirty="0" smtClean="0"/>
                        <a:t>수색을 통해 스페셜 보물을 수집하여 버프를 획득 할 수 있습니다</a:t>
                      </a:r>
                      <a:r>
                        <a:rPr lang="en-US" altLang="ko-KR" sz="1600" b="1" dirty="0" smtClean="0"/>
                        <a:t>.</a:t>
                      </a:r>
                      <a:endParaRPr lang="ko-KR" altLang="en-US" sz="16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8476312"/>
                  </a:ext>
                </a:extLst>
              </a:tr>
              <a:tr h="1008124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상점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/>
                        <a:t>플레이어에게 장착할 수 있는 스킨을 구매하는 상점입니다</a:t>
                      </a:r>
                      <a:r>
                        <a:rPr lang="en-US" altLang="ko-KR" sz="1600" b="1" dirty="0"/>
                        <a:t>.</a:t>
                      </a:r>
                    </a:p>
                    <a:p>
                      <a:pPr algn="l" latinLnBrk="1"/>
                      <a:r>
                        <a:rPr lang="ko-KR" altLang="en-US" sz="1600" b="1" dirty="0"/>
                        <a:t>유료 재화를 </a:t>
                      </a:r>
                      <a:r>
                        <a:rPr lang="ko-KR" altLang="en-US" sz="1600" b="1" dirty="0" smtClean="0"/>
                        <a:t>사용하여 </a:t>
                      </a:r>
                      <a:r>
                        <a:rPr lang="ko-KR" altLang="en-US" sz="1600" b="1" dirty="0"/>
                        <a:t>구매 할 수 있습니다</a:t>
                      </a:r>
                      <a:r>
                        <a:rPr lang="en-US" altLang="ko-KR" sz="1600" b="1" dirty="0"/>
                        <a:t>.</a:t>
                      </a:r>
                      <a:endParaRPr lang="ko-KR" altLang="en-US" sz="16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4695168"/>
                  </a:ext>
                </a:extLst>
              </a:tr>
              <a:tr h="1008124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 smtClean="0"/>
                        <a:t>수색</a:t>
                      </a:r>
                      <a:endParaRPr lang="ko-KR" altLang="en-US" sz="19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1" dirty="0" smtClean="0"/>
                        <a:t>플레이어가 수색을 나섭니다</a:t>
                      </a:r>
                      <a:r>
                        <a:rPr lang="en-US" altLang="ko-KR" sz="1600" b="1" dirty="0" smtClean="0"/>
                        <a:t>.</a:t>
                      </a:r>
                    </a:p>
                    <a:p>
                      <a:pPr algn="l" latinLnBrk="1"/>
                      <a:r>
                        <a:rPr lang="ko-KR" altLang="en-US" sz="1600" b="1" dirty="0" smtClean="0"/>
                        <a:t>확률적으로 보물을 획득할 수 있습니다</a:t>
                      </a:r>
                      <a:r>
                        <a:rPr lang="en-US" altLang="ko-KR" sz="1600" b="1" dirty="0" smtClean="0"/>
                        <a:t>.</a:t>
                      </a:r>
                      <a:endParaRPr lang="en-US" altLang="ko-KR" sz="1600" b="1" dirty="0"/>
                    </a:p>
                    <a:p>
                      <a:pPr algn="l" latinLnBrk="1"/>
                      <a:r>
                        <a:rPr lang="ko-KR" altLang="en-US" sz="1600" b="1" dirty="0" smtClean="0"/>
                        <a:t>일일 입장 횟수가 제한되어 있습니다</a:t>
                      </a:r>
                      <a:r>
                        <a:rPr lang="en-US" altLang="ko-KR" sz="1600" b="1" dirty="0" smtClean="0"/>
                        <a:t>.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8824216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14" y="1756346"/>
            <a:ext cx="890432" cy="84999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587" y="2759643"/>
            <a:ext cx="792886" cy="84999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387" y="3762940"/>
            <a:ext cx="831286" cy="84999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183" y="4766237"/>
            <a:ext cx="757694" cy="84999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43" y="5769534"/>
            <a:ext cx="776173" cy="84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389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25998"/>
              </p:ext>
            </p:extLst>
          </p:nvPr>
        </p:nvGraphicFramePr>
        <p:xfrm>
          <a:off x="1038459" y="1178045"/>
          <a:ext cx="10115081" cy="5510622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636993">
                  <a:extLst>
                    <a:ext uri="{9D8B030D-6E8A-4147-A177-3AD203B41FA5}">
                      <a16:colId xmlns:a16="http://schemas.microsoft.com/office/drawing/2014/main" val="512974057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152443240"/>
                    </a:ext>
                  </a:extLst>
                </a:gridCol>
                <a:gridCol w="7197928">
                  <a:extLst>
                    <a:ext uri="{9D8B030D-6E8A-4147-A177-3AD203B41FA5}">
                      <a16:colId xmlns:a16="http://schemas.microsoft.com/office/drawing/2014/main" val="3477137847"/>
                    </a:ext>
                  </a:extLst>
                </a:gridCol>
              </a:tblGrid>
              <a:tr h="470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아이콘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이름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설명</a:t>
                      </a:r>
                      <a:endParaRPr lang="en-US" altLang="ko-KR" sz="19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3966031"/>
                  </a:ext>
                </a:extLst>
              </a:tr>
              <a:tr h="1008124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식량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b="1" dirty="0"/>
                        <a:t>가장 주로 사용하는 화폐</a:t>
                      </a:r>
                      <a:endParaRPr lang="en-US" altLang="ko-KR" sz="1900" b="1" dirty="0"/>
                    </a:p>
                    <a:p>
                      <a:pPr latinLnBrk="1"/>
                      <a:r>
                        <a:rPr lang="ko-KR" altLang="en-US" sz="1900" b="1" dirty="0"/>
                        <a:t>적 처치</a:t>
                      </a:r>
                      <a:r>
                        <a:rPr lang="en-US" altLang="ko-KR" sz="1900" b="1" dirty="0"/>
                        <a:t>, </a:t>
                      </a:r>
                      <a:r>
                        <a:rPr lang="ko-KR" altLang="en-US" sz="1900" b="1" dirty="0"/>
                        <a:t>훈련을 통하여 수급 가능</a:t>
                      </a:r>
                      <a:endParaRPr lang="en-US" altLang="ko-KR" sz="1900" b="1" dirty="0"/>
                    </a:p>
                    <a:p>
                      <a:pPr latinLnBrk="1"/>
                      <a:r>
                        <a:rPr lang="ko-KR" altLang="en-US" sz="1900" b="1" dirty="0"/>
                        <a:t>훈련</a:t>
                      </a:r>
                      <a:r>
                        <a:rPr lang="en-US" altLang="ko-KR" sz="1900" b="1" dirty="0"/>
                        <a:t>, </a:t>
                      </a:r>
                      <a:r>
                        <a:rPr lang="ko-KR" altLang="en-US" sz="1900" b="1" dirty="0"/>
                        <a:t>무기 업그레이드에 사용</a:t>
                      </a:r>
                      <a:endParaRPr lang="en-US" altLang="ko-KR" sz="1900" b="1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5151921"/>
                  </a:ext>
                </a:extLst>
              </a:tr>
              <a:tr h="1008124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지식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b="1" dirty="0"/>
                        <a:t>가장 주로 사용하는 화폐</a:t>
                      </a:r>
                      <a:endParaRPr lang="en-US" altLang="ko-KR" sz="1900" b="1" dirty="0"/>
                    </a:p>
                    <a:p>
                      <a:pPr latinLnBrk="1"/>
                      <a:r>
                        <a:rPr lang="ko-KR" altLang="en-US" sz="1900" b="1" dirty="0"/>
                        <a:t>보스를 처치하여 수급 </a:t>
                      </a:r>
                      <a:r>
                        <a:rPr lang="ko-KR" altLang="en-US" sz="1900" b="1" dirty="0" smtClean="0"/>
                        <a:t>가능</a:t>
                      </a:r>
                      <a:endParaRPr lang="en-US" altLang="ko-KR" sz="1900" b="1" dirty="0" smtClean="0"/>
                    </a:p>
                    <a:p>
                      <a:pPr latinLnBrk="1"/>
                      <a:r>
                        <a:rPr lang="ko-KR" altLang="en-US" sz="1900" b="1" dirty="0" smtClean="0"/>
                        <a:t>보물</a:t>
                      </a:r>
                      <a:r>
                        <a:rPr lang="ko-KR" altLang="en-US" sz="1900" b="1" baseline="0" dirty="0" smtClean="0"/>
                        <a:t> 구입에 </a:t>
                      </a:r>
                      <a:r>
                        <a:rPr lang="ko-KR" altLang="en-US" sz="1900" b="1" dirty="0" smtClean="0"/>
                        <a:t>사용</a:t>
                      </a:r>
                      <a:endParaRPr lang="en-US" altLang="ko-KR" sz="1900" b="1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4078104"/>
                  </a:ext>
                </a:extLst>
              </a:tr>
              <a:tr h="1008124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금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b="1" dirty="0"/>
                        <a:t>식량과 지식</a:t>
                      </a:r>
                      <a:r>
                        <a:rPr lang="ko-KR" altLang="en-US" sz="1900" b="1" baseline="0" dirty="0"/>
                        <a:t> 다음으로 사용하는 화폐</a:t>
                      </a:r>
                      <a:endParaRPr lang="en-US" altLang="ko-KR" sz="1900" b="1" baseline="0" dirty="0"/>
                    </a:p>
                    <a:p>
                      <a:pPr latinLnBrk="1"/>
                      <a:r>
                        <a:rPr lang="ko-KR" altLang="en-US" sz="1900" b="1" dirty="0"/>
                        <a:t>유료로 구매할 수 있는 재화</a:t>
                      </a:r>
                      <a:endParaRPr lang="en-US" altLang="ko-KR" sz="1900" b="1" dirty="0"/>
                    </a:p>
                    <a:p>
                      <a:pPr latinLnBrk="1"/>
                      <a:r>
                        <a:rPr lang="ko-KR" altLang="en-US" sz="1900" b="1" dirty="0"/>
                        <a:t>스페셜 보물</a:t>
                      </a:r>
                      <a:r>
                        <a:rPr lang="en-US" altLang="ko-KR" sz="1900" b="1" dirty="0"/>
                        <a:t>, </a:t>
                      </a:r>
                      <a:r>
                        <a:rPr lang="ko-KR" altLang="en-US" sz="1900" b="1" dirty="0"/>
                        <a:t>상점에서 구입할 때 사용</a:t>
                      </a:r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8476312"/>
                  </a:ext>
                </a:extLst>
              </a:tr>
              <a:tr h="1008124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엽전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b="1" dirty="0"/>
                        <a:t>상점에서만 사용할 수 있는 화폐</a:t>
                      </a:r>
                      <a:endParaRPr lang="en-US" altLang="ko-KR" sz="1900" b="1" dirty="0"/>
                    </a:p>
                    <a:p>
                      <a:pPr latinLnBrk="1"/>
                      <a:r>
                        <a:rPr lang="ko-KR" altLang="en-US" sz="1900" b="1" dirty="0"/>
                        <a:t>전장에서만 수급할 수 있는 재화</a:t>
                      </a:r>
                      <a:endParaRPr lang="en-US" altLang="ko-KR" sz="1900" b="1" dirty="0"/>
                    </a:p>
                    <a:p>
                      <a:pPr latinLnBrk="1"/>
                      <a:r>
                        <a:rPr lang="ko-KR" altLang="en-US" sz="1900" b="1" dirty="0"/>
                        <a:t>상점에서 스킨을 구매할 때 사용</a:t>
                      </a:r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4695168"/>
                  </a:ext>
                </a:extLst>
              </a:tr>
              <a:tr h="1008124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b="1" dirty="0"/>
                        <a:t>통행증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900" b="1" dirty="0"/>
                        <a:t>전장에 입장할 때 사용하는 입장권</a:t>
                      </a:r>
                      <a:endParaRPr lang="en-US" altLang="ko-KR" sz="1900" b="1" dirty="0"/>
                    </a:p>
                    <a:p>
                      <a:pPr latinLnBrk="1"/>
                      <a:r>
                        <a:rPr lang="en-US" altLang="ko-KR" sz="1900" b="1" dirty="0"/>
                        <a:t>3</a:t>
                      </a:r>
                      <a:r>
                        <a:rPr lang="ko-KR" altLang="en-US" sz="1900" b="1" dirty="0"/>
                        <a:t>시간마다 </a:t>
                      </a:r>
                      <a:r>
                        <a:rPr lang="en-US" altLang="ko-KR" sz="1900" b="1" dirty="0"/>
                        <a:t>1</a:t>
                      </a:r>
                      <a:r>
                        <a:rPr lang="ko-KR" altLang="en-US" sz="1900" b="1" dirty="0"/>
                        <a:t>개씩 지급</a:t>
                      </a:r>
                      <a:endParaRPr lang="en-US" altLang="ko-KR" sz="1900" b="1" dirty="0"/>
                    </a:p>
                    <a:p>
                      <a:pPr latinLnBrk="1"/>
                      <a:r>
                        <a:rPr lang="ko-KR" altLang="en-US" sz="1900" b="1" dirty="0"/>
                        <a:t>최대 </a:t>
                      </a:r>
                      <a:r>
                        <a:rPr lang="en-US" altLang="ko-KR" sz="1900" b="1" dirty="0"/>
                        <a:t>3</a:t>
                      </a:r>
                      <a:r>
                        <a:rPr lang="ko-KR" altLang="en-US" sz="1900" b="1" dirty="0"/>
                        <a:t>개까지 보유 가능</a:t>
                      </a:r>
                      <a:endParaRPr lang="en-US" altLang="ko-KR" sz="1900" b="1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8824216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221" y="3721326"/>
            <a:ext cx="912187" cy="9133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937" y="1756346"/>
            <a:ext cx="912187" cy="8499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25" y="4817993"/>
            <a:ext cx="912187" cy="72587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73" y="2716307"/>
            <a:ext cx="846313" cy="91337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694" y="5802330"/>
            <a:ext cx="845714" cy="836317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0" y="47625"/>
            <a:ext cx="3283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화폐 정리</a:t>
            </a:r>
          </a:p>
        </p:txBody>
      </p:sp>
    </p:spTree>
    <p:extLst>
      <p:ext uri="{BB962C8B-B14F-4D97-AF65-F5344CB8AC3E}">
        <p14:creationId xmlns:p14="http://schemas.microsoft.com/office/powerpoint/2010/main" val="4087276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BFD76A8-F017-406F-96B2-ECA1B09942FB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플로우 차트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6D0EA8-7C21-4263-8C89-89E362AED47F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7D5AF63-243D-4095-8B26-43317C12AD62}"/>
              </a:ext>
            </a:extLst>
          </p:cNvPr>
          <p:cNvSpPr/>
          <p:nvPr/>
        </p:nvSpPr>
        <p:spPr>
          <a:xfrm>
            <a:off x="5515427" y="241489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존재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5E0C9FC-8C6B-4F75-9DD1-1BC93BDD7C82}"/>
              </a:ext>
            </a:extLst>
          </p:cNvPr>
          <p:cNvSpPr/>
          <p:nvPr/>
        </p:nvSpPr>
        <p:spPr>
          <a:xfrm>
            <a:off x="6617005" y="242850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상태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3C4EC1-D8C1-41CF-90A6-9D53A2BC2972}"/>
              </a:ext>
            </a:extLst>
          </p:cNvPr>
          <p:cNvSpPr/>
          <p:nvPr/>
        </p:nvSpPr>
        <p:spPr>
          <a:xfrm>
            <a:off x="5515426" y="853500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행동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947623-D08D-4029-BB5A-B03CB14E0CE0}"/>
              </a:ext>
            </a:extLst>
          </p:cNvPr>
          <p:cNvSpPr/>
          <p:nvPr/>
        </p:nvSpPr>
        <p:spPr>
          <a:xfrm>
            <a:off x="6617005" y="844928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결과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AA88535-DE44-49F0-92EB-BF59C7A2C35C}"/>
              </a:ext>
            </a:extLst>
          </p:cNvPr>
          <p:cNvSpPr/>
          <p:nvPr/>
        </p:nvSpPr>
        <p:spPr>
          <a:xfrm>
            <a:off x="7900010" y="241489"/>
            <a:ext cx="3991184" cy="106921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694C7BD-6477-40EA-B37B-6D0179D60EB1}"/>
              </a:ext>
            </a:extLst>
          </p:cNvPr>
          <p:cNvSpPr/>
          <p:nvPr/>
        </p:nvSpPr>
        <p:spPr>
          <a:xfrm>
            <a:off x="162376" y="1548053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게임 실행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C2C1288B-64A1-4458-A81A-47A243129C5A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1085849" y="1776653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110C77B-2E2D-497C-8192-4B84F70E425F}"/>
              </a:ext>
            </a:extLst>
          </p:cNvPr>
          <p:cNvSpPr/>
          <p:nvPr/>
        </p:nvSpPr>
        <p:spPr>
          <a:xfrm>
            <a:off x="1562100" y="1555167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메인 메뉴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41C5805-5A0B-4C80-9015-E1F7E32F4ED8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2023837" y="2012367"/>
            <a:ext cx="0" cy="484563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94A7C44-7570-45C0-8519-E72BA341664C}"/>
              </a:ext>
            </a:extLst>
          </p:cNvPr>
          <p:cNvCxnSpPr>
            <a:cxnSpLocks/>
          </p:cNvCxnSpPr>
          <p:nvPr/>
        </p:nvCxnSpPr>
        <p:spPr>
          <a:xfrm>
            <a:off x="2485573" y="1762606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8FE7E6F-9714-466A-B186-A09460AF9092}"/>
              </a:ext>
            </a:extLst>
          </p:cNvPr>
          <p:cNvSpPr/>
          <p:nvPr/>
        </p:nvSpPr>
        <p:spPr>
          <a:xfrm>
            <a:off x="2980081" y="1558531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게임 플레이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0DDE5ECD-080F-4F4F-80C4-DC81285F7054}"/>
              </a:ext>
            </a:extLst>
          </p:cNvPr>
          <p:cNvCxnSpPr>
            <a:cxnSpLocks/>
          </p:cNvCxnSpPr>
          <p:nvPr/>
        </p:nvCxnSpPr>
        <p:spPr>
          <a:xfrm>
            <a:off x="2023837" y="2791306"/>
            <a:ext cx="42276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CDE2153-5072-4A9D-9601-2E7FA1E2DC5D}"/>
              </a:ext>
            </a:extLst>
          </p:cNvPr>
          <p:cNvCxnSpPr>
            <a:cxnSpLocks/>
          </p:cNvCxnSpPr>
          <p:nvPr/>
        </p:nvCxnSpPr>
        <p:spPr>
          <a:xfrm>
            <a:off x="2023837" y="3639031"/>
            <a:ext cx="4082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FEAEA63-40FD-4B88-94B4-8EA6A1DB7B04}"/>
              </a:ext>
            </a:extLst>
          </p:cNvPr>
          <p:cNvCxnSpPr>
            <a:cxnSpLocks/>
          </p:cNvCxnSpPr>
          <p:nvPr/>
        </p:nvCxnSpPr>
        <p:spPr>
          <a:xfrm>
            <a:off x="2023837" y="4524375"/>
            <a:ext cx="42276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99A61B6-CD48-4560-9E31-7879F448D740}"/>
              </a:ext>
            </a:extLst>
          </p:cNvPr>
          <p:cNvCxnSpPr>
            <a:cxnSpLocks/>
          </p:cNvCxnSpPr>
          <p:nvPr/>
        </p:nvCxnSpPr>
        <p:spPr>
          <a:xfrm>
            <a:off x="2023837" y="5390670"/>
            <a:ext cx="42276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F0B15E2-67F4-45AD-ACB2-987D7D074E50}"/>
              </a:ext>
            </a:extLst>
          </p:cNvPr>
          <p:cNvSpPr/>
          <p:nvPr/>
        </p:nvSpPr>
        <p:spPr>
          <a:xfrm>
            <a:off x="2464858" y="2562706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훈련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696B850-A753-4D3E-AE71-DBA97BE1ECFC}"/>
              </a:ext>
            </a:extLst>
          </p:cNvPr>
          <p:cNvSpPr/>
          <p:nvPr/>
        </p:nvSpPr>
        <p:spPr>
          <a:xfrm>
            <a:off x="2464858" y="3429000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무기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93AE5F8-C4B4-4692-9F77-F3A85EB6A0FE}"/>
              </a:ext>
            </a:extLst>
          </p:cNvPr>
          <p:cNvSpPr/>
          <p:nvPr/>
        </p:nvSpPr>
        <p:spPr>
          <a:xfrm>
            <a:off x="2464858" y="4295294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보물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A5DCE55-6A38-4695-8643-507B0FA454DB}"/>
              </a:ext>
            </a:extLst>
          </p:cNvPr>
          <p:cNvSpPr/>
          <p:nvPr/>
        </p:nvSpPr>
        <p:spPr>
          <a:xfrm>
            <a:off x="2464858" y="5161589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상점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4B077D3-5274-4192-92B0-08BFFD1BAB01}"/>
              </a:ext>
            </a:extLst>
          </p:cNvPr>
          <p:cNvSpPr/>
          <p:nvPr/>
        </p:nvSpPr>
        <p:spPr>
          <a:xfrm>
            <a:off x="2464858" y="6027883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전장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D235D14-C78A-46F2-80BC-50B471B098D2}"/>
              </a:ext>
            </a:extLst>
          </p:cNvPr>
          <p:cNvCxnSpPr>
            <a:cxnSpLocks/>
          </p:cNvCxnSpPr>
          <p:nvPr/>
        </p:nvCxnSpPr>
        <p:spPr>
          <a:xfrm>
            <a:off x="2023837" y="6256483"/>
            <a:ext cx="4410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9809DFB-FA9A-4753-8AFC-8E6CC800FE6E}"/>
              </a:ext>
            </a:extLst>
          </p:cNvPr>
          <p:cNvCxnSpPr>
            <a:cxnSpLocks/>
          </p:cNvCxnSpPr>
          <p:nvPr/>
        </p:nvCxnSpPr>
        <p:spPr>
          <a:xfrm>
            <a:off x="3388331" y="2791787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B1073C7-648C-49C3-B299-20DC7F450DA2}"/>
              </a:ext>
            </a:extLst>
          </p:cNvPr>
          <p:cNvSpPr/>
          <p:nvPr/>
        </p:nvSpPr>
        <p:spPr>
          <a:xfrm>
            <a:off x="3882837" y="2562706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훈련 구매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F12D3B2-B7FF-449B-A2AC-B1EB64D38537}"/>
              </a:ext>
            </a:extLst>
          </p:cNvPr>
          <p:cNvCxnSpPr>
            <a:cxnSpLocks/>
          </p:cNvCxnSpPr>
          <p:nvPr/>
        </p:nvCxnSpPr>
        <p:spPr>
          <a:xfrm>
            <a:off x="4803717" y="2791306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157858C-3ACA-49C3-9193-A51CEE9457B2}"/>
              </a:ext>
            </a:extLst>
          </p:cNvPr>
          <p:cNvSpPr/>
          <p:nvPr/>
        </p:nvSpPr>
        <p:spPr>
          <a:xfrm>
            <a:off x="5279968" y="2562706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식량 획득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8C12F43-B312-4479-B43D-62F0FA5F0F69}"/>
              </a:ext>
            </a:extLst>
          </p:cNvPr>
          <p:cNvSpPr/>
          <p:nvPr/>
        </p:nvSpPr>
        <p:spPr>
          <a:xfrm>
            <a:off x="5181657" y="2438688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+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582F9F84-741B-4882-8E84-6B2DCA50E523}"/>
              </a:ext>
            </a:extLst>
          </p:cNvPr>
          <p:cNvSpPr/>
          <p:nvPr/>
        </p:nvSpPr>
        <p:spPr>
          <a:xfrm>
            <a:off x="3765770" y="2438688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D27DE71-9BCC-40E5-9B2D-068546F3689F}"/>
              </a:ext>
            </a:extLst>
          </p:cNvPr>
          <p:cNvCxnSpPr>
            <a:cxnSpLocks/>
          </p:cNvCxnSpPr>
          <p:nvPr/>
        </p:nvCxnSpPr>
        <p:spPr>
          <a:xfrm>
            <a:off x="3406586" y="3657600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B7A3419-11B7-464C-BEE7-E43FF83B1D29}"/>
              </a:ext>
            </a:extLst>
          </p:cNvPr>
          <p:cNvSpPr/>
          <p:nvPr/>
        </p:nvSpPr>
        <p:spPr>
          <a:xfrm>
            <a:off x="3901092" y="3429000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무기 구매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C98FAAA-F6A7-4DAF-9547-D3E42C549A9D}"/>
              </a:ext>
            </a:extLst>
          </p:cNvPr>
          <p:cNvCxnSpPr>
            <a:cxnSpLocks/>
          </p:cNvCxnSpPr>
          <p:nvPr/>
        </p:nvCxnSpPr>
        <p:spPr>
          <a:xfrm>
            <a:off x="4825636" y="3657600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44C0709-C68E-40D6-8D46-0F5886848E65}"/>
              </a:ext>
            </a:extLst>
          </p:cNvPr>
          <p:cNvSpPr/>
          <p:nvPr/>
        </p:nvSpPr>
        <p:spPr>
          <a:xfrm>
            <a:off x="5283675" y="3433712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공격력 증가</a:t>
            </a: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6A7623C8-E4BC-40CF-947B-0521224FEC07}"/>
              </a:ext>
            </a:extLst>
          </p:cNvPr>
          <p:cNvSpPr/>
          <p:nvPr/>
        </p:nvSpPr>
        <p:spPr>
          <a:xfrm>
            <a:off x="3780862" y="3329526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629654D8-75F0-4BD1-9BBE-F8512A38504E}"/>
              </a:ext>
            </a:extLst>
          </p:cNvPr>
          <p:cNvSpPr/>
          <p:nvPr/>
        </p:nvSpPr>
        <p:spPr>
          <a:xfrm>
            <a:off x="5181657" y="3312453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+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3782878-1E98-4003-9A63-EAEBF9B4F85D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3388331" y="4523413"/>
            <a:ext cx="512761" cy="4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4C161DB-7DB1-4459-A8BD-9A3323E6A3EA}"/>
              </a:ext>
            </a:extLst>
          </p:cNvPr>
          <p:cNvSpPr/>
          <p:nvPr/>
        </p:nvSpPr>
        <p:spPr>
          <a:xfrm>
            <a:off x="3901092" y="4294813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보물 구매</a:t>
            </a: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EAF562EB-130D-4D7F-B34E-BAEC8274A8FB}"/>
              </a:ext>
            </a:extLst>
          </p:cNvPr>
          <p:cNvSpPr/>
          <p:nvPr/>
        </p:nvSpPr>
        <p:spPr>
          <a:xfrm>
            <a:off x="3749157" y="4148844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-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A27EA18E-5900-469E-90E9-EE5AE913E2E1}"/>
              </a:ext>
            </a:extLst>
          </p:cNvPr>
          <p:cNvCxnSpPr>
            <a:cxnSpLocks/>
          </p:cNvCxnSpPr>
          <p:nvPr/>
        </p:nvCxnSpPr>
        <p:spPr>
          <a:xfrm>
            <a:off x="4803717" y="4523413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DF2C623-473F-41C5-8D03-FACC472C743B}"/>
              </a:ext>
            </a:extLst>
          </p:cNvPr>
          <p:cNvSpPr/>
          <p:nvPr/>
        </p:nvSpPr>
        <p:spPr>
          <a:xfrm>
            <a:off x="5283398" y="4294813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각종 버프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증가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5377137-C1CB-49C3-A245-469A94E6C028}"/>
              </a:ext>
            </a:extLst>
          </p:cNvPr>
          <p:cNvCxnSpPr>
            <a:cxnSpLocks/>
            <a:stCxn id="46" idx="3"/>
            <a:endCxn id="74" idx="1"/>
          </p:cNvCxnSpPr>
          <p:nvPr/>
        </p:nvCxnSpPr>
        <p:spPr>
          <a:xfrm flipV="1">
            <a:off x="3388331" y="5385622"/>
            <a:ext cx="512748" cy="45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B5593F6-8021-4573-B486-A4359F4A8B9E}"/>
              </a:ext>
            </a:extLst>
          </p:cNvPr>
          <p:cNvSpPr/>
          <p:nvPr/>
        </p:nvSpPr>
        <p:spPr>
          <a:xfrm>
            <a:off x="3901079" y="5157022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장비 구매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1F83311-FBA7-4BF7-9E57-2519D08945FE}"/>
              </a:ext>
            </a:extLst>
          </p:cNvPr>
          <p:cNvSpPr txBox="1"/>
          <p:nvPr/>
        </p:nvSpPr>
        <p:spPr>
          <a:xfrm>
            <a:off x="7938634" y="405423"/>
            <a:ext cx="39911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재화 획득    시간흐름    재화 소비    공격력 증가    버프 증가</a:t>
            </a: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3A6229F7-4577-4EF7-83C1-769A796630AC}"/>
              </a:ext>
            </a:extLst>
          </p:cNvPr>
          <p:cNvSpPr/>
          <p:nvPr/>
        </p:nvSpPr>
        <p:spPr>
          <a:xfrm>
            <a:off x="8168843" y="823997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+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084D9CCB-E182-43D2-B88C-5947C9C69971}"/>
              </a:ext>
            </a:extLst>
          </p:cNvPr>
          <p:cNvCxnSpPr>
            <a:cxnSpLocks/>
          </p:cNvCxnSpPr>
          <p:nvPr/>
        </p:nvCxnSpPr>
        <p:spPr>
          <a:xfrm>
            <a:off x="8871285" y="943156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69242B4-5448-4890-95A0-DA4DD7C634EA}"/>
              </a:ext>
            </a:extLst>
          </p:cNvPr>
          <p:cNvSpPr/>
          <p:nvPr/>
        </p:nvSpPr>
        <p:spPr>
          <a:xfrm>
            <a:off x="9692501" y="839421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6F5F44D-1394-4FFC-AA72-0D51A7BADFD7}"/>
              </a:ext>
            </a:extLst>
          </p:cNvPr>
          <p:cNvSpPr/>
          <p:nvPr/>
        </p:nvSpPr>
        <p:spPr>
          <a:xfrm>
            <a:off x="10553529" y="832569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+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DE5D1514-D86F-4544-8B20-24BE20BF152E}"/>
              </a:ext>
            </a:extLst>
          </p:cNvPr>
          <p:cNvSpPr/>
          <p:nvPr/>
        </p:nvSpPr>
        <p:spPr>
          <a:xfrm>
            <a:off x="11374745" y="823273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+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57DE143B-5B5C-457C-8F29-C765D618F387}"/>
              </a:ext>
            </a:extLst>
          </p:cNvPr>
          <p:cNvSpPr/>
          <p:nvPr/>
        </p:nvSpPr>
        <p:spPr>
          <a:xfrm>
            <a:off x="5181657" y="4185559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+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C83A2A0-4050-4D85-939D-104C1AFC970D}"/>
              </a:ext>
            </a:extLst>
          </p:cNvPr>
          <p:cNvSpPr/>
          <p:nvPr/>
        </p:nvSpPr>
        <p:spPr>
          <a:xfrm>
            <a:off x="3780862" y="5055651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-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5A479396-E884-4F44-8F9D-43D5625C570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180" y="2310250"/>
            <a:ext cx="210615" cy="196255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5A65E608-C69E-4AB9-9B49-167BCAB3BE2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940" y="2310250"/>
            <a:ext cx="210615" cy="196255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43407B82-1BAE-4940-BF17-B3AFE845C4F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180" y="3183008"/>
            <a:ext cx="210615" cy="196255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FCDC338A-B9CE-4F68-A361-B26F0EF5FC0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75" y="4022660"/>
            <a:ext cx="202911" cy="203175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FCAF8021-7D9E-424F-AD78-BA3F6AED017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605" y="4033122"/>
            <a:ext cx="197644" cy="213305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E7344EDB-CE3E-4940-8DAC-282CCB5290D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605" y="4959388"/>
            <a:ext cx="200847" cy="159823"/>
          </a:xfrm>
          <a:prstGeom prst="rect">
            <a:avLst/>
          </a:prstGeom>
        </p:spPr>
      </p:pic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14F8BB6-132A-4FAB-9A7C-AAF13AF02260}"/>
              </a:ext>
            </a:extLst>
          </p:cNvPr>
          <p:cNvCxnSpPr>
            <a:cxnSpLocks/>
          </p:cNvCxnSpPr>
          <p:nvPr/>
        </p:nvCxnSpPr>
        <p:spPr>
          <a:xfrm>
            <a:off x="4795523" y="5411371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049405C-205E-4FF5-9994-3A9C6F6B1E7D}"/>
              </a:ext>
            </a:extLst>
          </p:cNvPr>
          <p:cNvSpPr/>
          <p:nvPr/>
        </p:nvSpPr>
        <p:spPr>
          <a:xfrm>
            <a:off x="5257259" y="5182771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각종 버프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증가</a:t>
            </a: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8B8F1E66-FEE1-40A0-97A9-B40D32B97ACF}"/>
              </a:ext>
            </a:extLst>
          </p:cNvPr>
          <p:cNvSpPr/>
          <p:nvPr/>
        </p:nvSpPr>
        <p:spPr>
          <a:xfrm>
            <a:off x="5152615" y="5007587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+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DE252273-D375-46FA-89A7-995269795C59}"/>
              </a:ext>
            </a:extLst>
          </p:cNvPr>
          <p:cNvSpPr/>
          <p:nvPr/>
        </p:nvSpPr>
        <p:spPr>
          <a:xfrm>
            <a:off x="3901079" y="6029806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전장 시작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6FC8C8FD-FA3F-407A-886A-860825E2CA39}"/>
              </a:ext>
            </a:extLst>
          </p:cNvPr>
          <p:cNvCxnSpPr>
            <a:cxnSpLocks/>
            <a:stCxn id="47" idx="3"/>
            <a:endCxn id="95" idx="1"/>
          </p:cNvCxnSpPr>
          <p:nvPr/>
        </p:nvCxnSpPr>
        <p:spPr>
          <a:xfrm>
            <a:off x="3388331" y="6256483"/>
            <a:ext cx="512748" cy="19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ECCBB61-F091-4431-8426-2D2F3398F2A8}"/>
              </a:ext>
            </a:extLst>
          </p:cNvPr>
          <p:cNvSpPr/>
          <p:nvPr/>
        </p:nvSpPr>
        <p:spPr>
          <a:xfrm>
            <a:off x="5254120" y="6026919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스테이지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선택</a:t>
            </a: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8A8859A-D89A-45EE-B95B-60E52A8752BB}"/>
              </a:ext>
            </a:extLst>
          </p:cNvPr>
          <p:cNvCxnSpPr>
            <a:cxnSpLocks/>
          </p:cNvCxnSpPr>
          <p:nvPr/>
        </p:nvCxnSpPr>
        <p:spPr>
          <a:xfrm>
            <a:off x="4785451" y="6255519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D211F5E3-7F24-47CE-A322-09C018106900}"/>
              </a:ext>
            </a:extLst>
          </p:cNvPr>
          <p:cNvCxnSpPr>
            <a:cxnSpLocks/>
            <a:endCxn id="104" idx="1"/>
          </p:cNvCxnSpPr>
          <p:nvPr/>
        </p:nvCxnSpPr>
        <p:spPr>
          <a:xfrm flipV="1">
            <a:off x="6177593" y="5934556"/>
            <a:ext cx="566041" cy="3650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8952DFB-31FC-479E-8B16-1EA29B090003}"/>
              </a:ext>
            </a:extLst>
          </p:cNvPr>
          <p:cNvSpPr/>
          <p:nvPr/>
        </p:nvSpPr>
        <p:spPr>
          <a:xfrm>
            <a:off x="6743634" y="5705956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스테이지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클리어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FCE20D6-7DA7-498F-B156-F4BD51B3E14D}"/>
              </a:ext>
            </a:extLst>
          </p:cNvPr>
          <p:cNvSpPr/>
          <p:nvPr/>
        </p:nvSpPr>
        <p:spPr>
          <a:xfrm>
            <a:off x="6743285" y="6354331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스테이지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실패</a:t>
            </a: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1417B2D8-9B94-4496-AA23-BCA557149D70}"/>
              </a:ext>
            </a:extLst>
          </p:cNvPr>
          <p:cNvCxnSpPr>
            <a:cxnSpLocks/>
            <a:stCxn id="99" idx="3"/>
            <a:endCxn id="105" idx="1"/>
          </p:cNvCxnSpPr>
          <p:nvPr/>
        </p:nvCxnSpPr>
        <p:spPr>
          <a:xfrm>
            <a:off x="6177593" y="6255519"/>
            <a:ext cx="565692" cy="3274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AB9F29C-6AA1-44B9-AA46-48CEE88F6A24}"/>
              </a:ext>
            </a:extLst>
          </p:cNvPr>
          <p:cNvSpPr/>
          <p:nvPr/>
        </p:nvSpPr>
        <p:spPr>
          <a:xfrm>
            <a:off x="8164536" y="5705956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보상 획득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5179AEC-3B80-4895-A411-F7BCCF2439CA}"/>
              </a:ext>
            </a:extLst>
          </p:cNvPr>
          <p:cNvCxnSpPr>
            <a:cxnSpLocks/>
          </p:cNvCxnSpPr>
          <p:nvPr/>
        </p:nvCxnSpPr>
        <p:spPr>
          <a:xfrm>
            <a:off x="7675835" y="5934556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1494D808-CDF6-499B-AEC4-5C9A2032ECAF}"/>
              </a:ext>
            </a:extLst>
          </p:cNvPr>
          <p:cNvCxnSpPr>
            <a:cxnSpLocks/>
          </p:cNvCxnSpPr>
          <p:nvPr/>
        </p:nvCxnSpPr>
        <p:spPr>
          <a:xfrm>
            <a:off x="7689669" y="6582931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타원 113">
            <a:extLst>
              <a:ext uri="{FF2B5EF4-FFF2-40B4-BE49-F238E27FC236}">
                <a16:creationId xmlns:a16="http://schemas.microsoft.com/office/drawing/2014/main" id="{C9FA282F-65C8-4A14-8716-08304A74AD20}"/>
              </a:ext>
            </a:extLst>
          </p:cNvPr>
          <p:cNvSpPr/>
          <p:nvPr/>
        </p:nvSpPr>
        <p:spPr>
          <a:xfrm>
            <a:off x="3752891" y="5856431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BDC09B6B-5BF2-4E14-9F83-8304D65914D7}"/>
              </a:ext>
            </a:extLst>
          </p:cNvPr>
          <p:cNvSpPr/>
          <p:nvPr/>
        </p:nvSpPr>
        <p:spPr>
          <a:xfrm>
            <a:off x="6625217" y="5543698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+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29F8F799-0B53-4016-8A74-8BD4D34FF31A}"/>
              </a:ext>
            </a:extLst>
          </p:cNvPr>
          <p:cNvSpPr/>
          <p:nvPr/>
        </p:nvSpPr>
        <p:spPr>
          <a:xfrm>
            <a:off x="8042454" y="5554949"/>
            <a:ext cx="238318" cy="2383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+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E88127A9-4489-4B25-A758-9ACFE25607BF}"/>
              </a:ext>
            </a:extLst>
          </p:cNvPr>
          <p:cNvSpPr/>
          <p:nvPr/>
        </p:nvSpPr>
        <p:spPr>
          <a:xfrm>
            <a:off x="8164536" y="6354331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전장</a:t>
            </a:r>
          </a:p>
        </p:txBody>
      </p:sp>
      <p:pic>
        <p:nvPicPr>
          <p:cNvPr id="118" name="그림 117" descr="그리기이(가) 표시된 사진&#10;&#10;자동 생성된 설명">
            <a:extLst>
              <a:ext uri="{FF2B5EF4-FFF2-40B4-BE49-F238E27FC236}">
                <a16:creationId xmlns:a16="http://schemas.microsoft.com/office/drawing/2014/main" id="{B5A65186-B9B6-4BEC-9535-BAA6FAF7F72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395" y="5793267"/>
            <a:ext cx="180183" cy="194442"/>
          </a:xfrm>
          <a:prstGeom prst="rect">
            <a:avLst/>
          </a:prstGeom>
        </p:spPr>
      </p:pic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97DC9CE8-FB79-45C1-8C40-0F810D5D60CE}"/>
              </a:ext>
            </a:extLst>
          </p:cNvPr>
          <p:cNvSpPr/>
          <p:nvPr/>
        </p:nvSpPr>
        <p:spPr>
          <a:xfrm>
            <a:off x="4645278" y="1545110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Wave</a:t>
            </a: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진입</a:t>
            </a: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F7E0C0DC-0482-451E-B396-D4611E545F50}"/>
              </a:ext>
            </a:extLst>
          </p:cNvPr>
          <p:cNvCxnSpPr>
            <a:cxnSpLocks/>
            <a:endCxn id="120" idx="1"/>
          </p:cNvCxnSpPr>
          <p:nvPr/>
        </p:nvCxnSpPr>
        <p:spPr>
          <a:xfrm flipV="1">
            <a:off x="3964346" y="1773710"/>
            <a:ext cx="680932" cy="105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9C75E027-448D-40FB-A395-408734133BAC}"/>
              </a:ext>
            </a:extLst>
          </p:cNvPr>
          <p:cNvSpPr/>
          <p:nvPr/>
        </p:nvSpPr>
        <p:spPr>
          <a:xfrm>
            <a:off x="6492224" y="1536255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Wave</a:t>
            </a: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클리어</a:t>
            </a: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7EBBAB80-350B-414B-958B-7AA93158BE1D}"/>
              </a:ext>
            </a:extLst>
          </p:cNvPr>
          <p:cNvCxnSpPr>
            <a:cxnSpLocks/>
            <a:stCxn id="120" idx="3"/>
            <a:endCxn id="122" idx="1"/>
          </p:cNvCxnSpPr>
          <p:nvPr/>
        </p:nvCxnSpPr>
        <p:spPr>
          <a:xfrm flipV="1">
            <a:off x="5568751" y="1764855"/>
            <a:ext cx="923473" cy="88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27E8D60-AA8B-4F97-A949-12382F57C8EF}"/>
              </a:ext>
            </a:extLst>
          </p:cNvPr>
          <p:cNvSpPr/>
          <p:nvPr/>
        </p:nvSpPr>
        <p:spPr>
          <a:xfrm>
            <a:off x="7906019" y="1529871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BOSS </a:t>
            </a:r>
            <a:r>
              <a:rPr lang="ko-KR" altLang="en-US" sz="1000" b="1" dirty="0">
                <a:solidFill>
                  <a:schemeClr val="tx1"/>
                </a:solidFill>
              </a:rPr>
              <a:t>배틀</a:t>
            </a: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53255392-3C39-4293-ADD6-7942A821D61F}"/>
              </a:ext>
            </a:extLst>
          </p:cNvPr>
          <p:cNvCxnSpPr>
            <a:cxnSpLocks/>
          </p:cNvCxnSpPr>
          <p:nvPr/>
        </p:nvCxnSpPr>
        <p:spPr>
          <a:xfrm>
            <a:off x="7432731" y="1762606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C40D879-9932-467D-836B-44B6281DCA3D}"/>
              </a:ext>
            </a:extLst>
          </p:cNvPr>
          <p:cNvSpPr/>
          <p:nvPr/>
        </p:nvSpPr>
        <p:spPr>
          <a:xfrm>
            <a:off x="9352394" y="1545267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스테이지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성공</a:t>
            </a: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A6CF16F2-7540-490F-9EBB-1D82D01E531A}"/>
              </a:ext>
            </a:extLst>
          </p:cNvPr>
          <p:cNvCxnSpPr>
            <a:cxnSpLocks/>
          </p:cNvCxnSpPr>
          <p:nvPr/>
        </p:nvCxnSpPr>
        <p:spPr>
          <a:xfrm>
            <a:off x="8853982" y="1758471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F6164A5-0217-4A3C-9DD9-2CF8A72BBDFF}"/>
              </a:ext>
            </a:extLst>
          </p:cNvPr>
          <p:cNvSpPr/>
          <p:nvPr/>
        </p:nvSpPr>
        <p:spPr>
          <a:xfrm>
            <a:off x="10779282" y="1536255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스테이지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성공</a:t>
            </a:r>
          </a:p>
        </p:txBody>
      </p: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299BC0BD-93D0-4711-9882-852B0FF93C1C}"/>
              </a:ext>
            </a:extLst>
          </p:cNvPr>
          <p:cNvCxnSpPr>
            <a:cxnSpLocks/>
          </p:cNvCxnSpPr>
          <p:nvPr/>
        </p:nvCxnSpPr>
        <p:spPr>
          <a:xfrm>
            <a:off x="10275867" y="1764855"/>
            <a:ext cx="4762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633C028C-B30B-4FCA-8480-39E98820BB4A}"/>
              </a:ext>
            </a:extLst>
          </p:cNvPr>
          <p:cNvSpPr/>
          <p:nvPr/>
        </p:nvSpPr>
        <p:spPr>
          <a:xfrm>
            <a:off x="7906018" y="2283700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BOSS </a:t>
            </a:r>
            <a:r>
              <a:rPr lang="ko-KR" altLang="en-US" sz="1000" b="1" dirty="0">
                <a:solidFill>
                  <a:schemeClr val="tx1"/>
                </a:solidFill>
              </a:rPr>
              <a:t>실패</a:t>
            </a: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EDDA80D3-E301-4CA5-9669-AFF9BFDC45E9}"/>
              </a:ext>
            </a:extLst>
          </p:cNvPr>
          <p:cNvCxnSpPr>
            <a:cxnSpLocks/>
            <a:stCxn id="124" idx="2"/>
            <a:endCxn id="130" idx="0"/>
          </p:cNvCxnSpPr>
          <p:nvPr/>
        </p:nvCxnSpPr>
        <p:spPr>
          <a:xfrm flipH="1">
            <a:off x="8367755" y="1987071"/>
            <a:ext cx="1" cy="2966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840DDCFB-9303-4F94-ADD4-13C120440590}"/>
              </a:ext>
            </a:extLst>
          </p:cNvPr>
          <p:cNvSpPr/>
          <p:nvPr/>
        </p:nvSpPr>
        <p:spPr>
          <a:xfrm>
            <a:off x="7906018" y="3075973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BOSS </a:t>
            </a:r>
            <a:r>
              <a:rPr lang="ko-KR" altLang="en-US" sz="1000" b="1" dirty="0">
                <a:solidFill>
                  <a:schemeClr val="tx1"/>
                </a:solidFill>
              </a:rPr>
              <a:t>공격</a:t>
            </a: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CE162BB5-1B86-4065-BD64-8F02A0C1613A}"/>
              </a:ext>
            </a:extLst>
          </p:cNvPr>
          <p:cNvCxnSpPr>
            <a:cxnSpLocks/>
          </p:cNvCxnSpPr>
          <p:nvPr/>
        </p:nvCxnSpPr>
        <p:spPr>
          <a:xfrm>
            <a:off x="8314269" y="2740900"/>
            <a:ext cx="0" cy="3350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69DB6255-8B18-41F3-9A5A-8637A615B91E}"/>
              </a:ext>
            </a:extLst>
          </p:cNvPr>
          <p:cNvCxnSpPr>
            <a:cxnSpLocks/>
            <a:stCxn id="149" idx="1"/>
            <a:endCxn id="155" idx="0"/>
          </p:cNvCxnSpPr>
          <p:nvPr/>
        </p:nvCxnSpPr>
        <p:spPr>
          <a:xfrm rot="10800000">
            <a:off x="5097626" y="3811642"/>
            <a:ext cx="2802385" cy="351799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원호 26">
            <a:extLst>
              <a:ext uri="{FF2B5EF4-FFF2-40B4-BE49-F238E27FC236}">
                <a16:creationId xmlns:a16="http://schemas.microsoft.com/office/drawing/2014/main" id="{E609066E-0829-442D-B8B4-F99B2F9AE9AB}"/>
              </a:ext>
            </a:extLst>
          </p:cNvPr>
          <p:cNvSpPr/>
          <p:nvPr/>
        </p:nvSpPr>
        <p:spPr>
          <a:xfrm rot="13542511">
            <a:off x="5079565" y="2469240"/>
            <a:ext cx="389166" cy="493222"/>
          </a:xfrm>
          <a:prstGeom prst="arc">
            <a:avLst>
              <a:gd name="adj1" fmla="val 15948795"/>
              <a:gd name="adj2" fmla="val 2051382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2747003C-F2C1-4BEB-8437-68EA5C343C90}"/>
              </a:ext>
            </a:extLst>
          </p:cNvPr>
          <p:cNvCxnSpPr>
            <a:cxnSpLocks/>
            <a:stCxn id="27" idx="2"/>
            <a:endCxn id="120" idx="2"/>
          </p:cNvCxnSpPr>
          <p:nvPr/>
        </p:nvCxnSpPr>
        <p:spPr>
          <a:xfrm flipV="1">
            <a:off x="5098486" y="2002310"/>
            <a:ext cx="8529" cy="6216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56CCA39-9945-4FAA-B778-155844C8AE8E}"/>
              </a:ext>
            </a:extLst>
          </p:cNvPr>
          <p:cNvSpPr/>
          <p:nvPr/>
        </p:nvSpPr>
        <p:spPr>
          <a:xfrm>
            <a:off x="6492224" y="2289401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Wave</a:t>
            </a: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지체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74D63193-9AB4-4443-8547-334CB2362EA6}"/>
              </a:ext>
            </a:extLst>
          </p:cNvPr>
          <p:cNvCxnSpPr>
            <a:cxnSpLocks/>
            <a:stCxn id="120" idx="3"/>
            <a:endCxn id="134" idx="1"/>
          </p:cNvCxnSpPr>
          <p:nvPr/>
        </p:nvCxnSpPr>
        <p:spPr>
          <a:xfrm>
            <a:off x="5568751" y="1773710"/>
            <a:ext cx="923473" cy="7442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129EE09-824D-4FC3-B7B7-06184129F9BD}"/>
              </a:ext>
            </a:extLst>
          </p:cNvPr>
          <p:cNvSpPr/>
          <p:nvPr/>
        </p:nvSpPr>
        <p:spPr>
          <a:xfrm>
            <a:off x="7900010" y="3934840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Wave </a:t>
            </a:r>
            <a:r>
              <a:rPr lang="ko-KR" altLang="en-US" sz="1000" b="1" dirty="0">
                <a:solidFill>
                  <a:schemeClr val="tx1"/>
                </a:solidFill>
              </a:rPr>
              <a:t>후진</a:t>
            </a:r>
          </a:p>
        </p:txBody>
      </p:sp>
      <p:sp>
        <p:nvSpPr>
          <p:cNvPr id="155" name="원호 154">
            <a:extLst>
              <a:ext uri="{FF2B5EF4-FFF2-40B4-BE49-F238E27FC236}">
                <a16:creationId xmlns:a16="http://schemas.microsoft.com/office/drawing/2014/main" id="{BD6F59BA-C9AB-4D4D-819B-3FEBAC15A25C}"/>
              </a:ext>
            </a:extLst>
          </p:cNvPr>
          <p:cNvSpPr/>
          <p:nvPr/>
        </p:nvSpPr>
        <p:spPr>
          <a:xfrm rot="13542511">
            <a:off x="5079565" y="3392819"/>
            <a:ext cx="389166" cy="493222"/>
          </a:xfrm>
          <a:prstGeom prst="arc">
            <a:avLst>
              <a:gd name="adj1" fmla="val 16200000"/>
              <a:gd name="adj2" fmla="val 2051382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CDB21DB7-FB19-4C78-97DB-D6370D7E2FC4}"/>
              </a:ext>
            </a:extLst>
          </p:cNvPr>
          <p:cNvCxnSpPr>
            <a:cxnSpLocks/>
            <a:endCxn id="155" idx="2"/>
          </p:cNvCxnSpPr>
          <p:nvPr/>
        </p:nvCxnSpPr>
        <p:spPr>
          <a:xfrm>
            <a:off x="5095329" y="2908436"/>
            <a:ext cx="3157" cy="63913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3C763700-5C39-485E-83BF-8CBAE1D4DD62}"/>
              </a:ext>
            </a:extLst>
          </p:cNvPr>
          <p:cNvCxnSpPr>
            <a:cxnSpLocks/>
            <a:stCxn id="143" idx="2"/>
            <a:endCxn id="149" idx="0"/>
          </p:cNvCxnSpPr>
          <p:nvPr/>
        </p:nvCxnSpPr>
        <p:spPr>
          <a:xfrm flipH="1">
            <a:off x="8361747" y="3533173"/>
            <a:ext cx="6008" cy="4016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4AE2D0F9-589E-4CE6-8375-7899ECD82C43}"/>
              </a:ext>
            </a:extLst>
          </p:cNvPr>
          <p:cNvCxnSpPr>
            <a:cxnSpLocks/>
            <a:stCxn id="134" idx="2"/>
          </p:cNvCxnSpPr>
          <p:nvPr/>
        </p:nvCxnSpPr>
        <p:spPr>
          <a:xfrm flipH="1">
            <a:off x="6950409" y="2746601"/>
            <a:ext cx="3552" cy="3008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949870EA-377B-4A64-91F8-BEE2AC3F0009}"/>
              </a:ext>
            </a:extLst>
          </p:cNvPr>
          <p:cNvSpPr/>
          <p:nvPr/>
        </p:nvSpPr>
        <p:spPr>
          <a:xfrm>
            <a:off x="6498088" y="3064526"/>
            <a:ext cx="923473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스테이지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선택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cxnSp>
        <p:nvCxnSpPr>
          <p:cNvPr id="168" name="연결선: 꺾임 167">
            <a:extLst>
              <a:ext uri="{FF2B5EF4-FFF2-40B4-BE49-F238E27FC236}">
                <a16:creationId xmlns:a16="http://schemas.microsoft.com/office/drawing/2014/main" id="{AF574AC1-B815-4DB8-8207-B09AB0F3D5DC}"/>
              </a:ext>
            </a:extLst>
          </p:cNvPr>
          <p:cNvCxnSpPr>
            <a:stCxn id="166" idx="2"/>
            <a:endCxn id="149" idx="0"/>
          </p:cNvCxnSpPr>
          <p:nvPr/>
        </p:nvCxnSpPr>
        <p:spPr>
          <a:xfrm rot="16200000" flipH="1">
            <a:off x="7454229" y="3027322"/>
            <a:ext cx="413114" cy="1401922"/>
          </a:xfrm>
          <a:prstGeom prst="bentConnector3">
            <a:avLst>
              <a:gd name="adj1" fmla="val 4077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738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326795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4" name="그림 38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메인 화면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27BF769F-8085-4AB2-A53E-AF092BD4B5F1}"/>
              </a:ext>
            </a:extLst>
          </p:cNvPr>
          <p:cNvCxnSpPr/>
          <p:nvPr/>
        </p:nvCxnSpPr>
        <p:spPr>
          <a:xfrm>
            <a:off x="3715896" y="3731280"/>
            <a:ext cx="447869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" name="그림 162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" y="3497768"/>
            <a:ext cx="2744240" cy="2307919"/>
          </a:xfrm>
          <a:prstGeom prst="rect">
            <a:avLst/>
          </a:prstGeom>
        </p:spPr>
      </p:pic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616845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616844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616844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7" name="그림 166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1049869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45161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26EC07FA-D1E0-47AD-9ACF-DF4CFCFA857E}"/>
              </a:ext>
            </a:extLst>
          </p:cNvPr>
          <p:cNvSpPr txBox="1"/>
          <p:nvPr/>
        </p:nvSpPr>
        <p:spPr>
          <a:xfrm>
            <a:off x="1575585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72" name="그림 171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3713001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2109700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616845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6" name="그림 175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1049869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78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1145161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6D8D9B0C-7122-4E12-8DCB-29B7273C066D}"/>
              </a:ext>
            </a:extLst>
          </p:cNvPr>
          <p:cNvSpPr txBox="1"/>
          <p:nvPr/>
        </p:nvSpPr>
        <p:spPr>
          <a:xfrm>
            <a:off x="1575585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80" name="그림 179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4228539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2109700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616844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616845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1049869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86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1145161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9DBCD383-8028-4443-AED4-7B42BE551CD4}"/>
              </a:ext>
            </a:extLst>
          </p:cNvPr>
          <p:cNvSpPr txBox="1"/>
          <p:nvPr/>
        </p:nvSpPr>
        <p:spPr>
          <a:xfrm>
            <a:off x="1575585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88" name="그림 187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4760295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2109700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616844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1049869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1145161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A80A1B2C-C2BC-402E-82D1-B8B3D2FF41B3}"/>
              </a:ext>
            </a:extLst>
          </p:cNvPr>
          <p:cNvSpPr txBox="1"/>
          <p:nvPr/>
        </p:nvSpPr>
        <p:spPr>
          <a:xfrm>
            <a:off x="1575585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95" name="그림 194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5273187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2109700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211" name="그림 210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4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12" name="그림 211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55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grpSp>
        <p:nvGrpSpPr>
          <p:cNvPr id="10" name="그룹 9"/>
          <p:cNvGrpSpPr/>
          <p:nvPr/>
        </p:nvGrpSpPr>
        <p:grpSpPr>
          <a:xfrm>
            <a:off x="1393168" y="1120587"/>
            <a:ext cx="1002109" cy="548353"/>
            <a:chOff x="1393168" y="1120587"/>
            <a:chExt cx="1002109" cy="548353"/>
          </a:xfrm>
        </p:grpSpPr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14129" y="1422719"/>
              <a:ext cx="5293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111M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986796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387" name="그림 386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90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88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394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231299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2845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397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756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809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400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5268249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532147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403" name="그림 402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0" y="5788267"/>
            <a:ext cx="570365" cy="611445"/>
          </a:xfrm>
          <a:prstGeom prst="rect">
            <a:avLst/>
          </a:prstGeom>
        </p:spPr>
      </p:pic>
      <p:pic>
        <p:nvPicPr>
          <p:cNvPr id="404" name="그림 403"/>
          <p:cNvPicPr>
            <a:picLocks noChangeAspect="1"/>
          </p:cNvPicPr>
          <p:nvPr/>
        </p:nvPicPr>
        <p:blipFill>
          <a:blip r:embed="rId11" cstate="hq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42" y="5788267"/>
            <a:ext cx="597988" cy="611445"/>
          </a:xfrm>
          <a:prstGeom prst="rect">
            <a:avLst/>
          </a:prstGeom>
          <a:noFill/>
        </p:spPr>
      </p:pic>
      <p:pic>
        <p:nvPicPr>
          <p:cNvPr id="405" name="그림 404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86" y="5788267"/>
            <a:ext cx="545050" cy="611445"/>
          </a:xfrm>
          <a:prstGeom prst="rect">
            <a:avLst/>
          </a:prstGeom>
          <a:noFill/>
        </p:spPr>
      </p:pic>
      <p:pic>
        <p:nvPicPr>
          <p:cNvPr id="406" name="그림 405"/>
          <p:cNvPicPr>
            <a:picLocks noChangeAspect="1"/>
          </p:cNvPicPr>
          <p:nvPr/>
        </p:nvPicPr>
        <p:blipFill>
          <a:blip r:embed="rId14" cstate="hq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751" y="5788267"/>
            <a:ext cx="558343" cy="611445"/>
          </a:xfrm>
          <a:prstGeom prst="rect">
            <a:avLst/>
          </a:prstGeom>
          <a:noFill/>
        </p:spPr>
      </p:pic>
      <p:pic>
        <p:nvPicPr>
          <p:cNvPr id="407" name="그림 406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4" y="5788267"/>
            <a:ext cx="640535" cy="611445"/>
          </a:xfrm>
          <a:prstGeom prst="rect">
            <a:avLst/>
          </a:prstGeom>
          <a:noFill/>
        </p:spPr>
      </p:pic>
      <p:sp>
        <p:nvSpPr>
          <p:cNvPr id="408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9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4487474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" name="그림 409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80581" y="3912964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411" name="TextBox 410"/>
          <p:cNvSpPr txBox="1"/>
          <p:nvPr/>
        </p:nvSpPr>
        <p:spPr>
          <a:xfrm>
            <a:off x="1080581" y="4425983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73" y="3263845"/>
            <a:ext cx="3044029" cy="3277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184" y="2404223"/>
            <a:ext cx="343152" cy="5827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1532042" y="2738523"/>
            <a:ext cx="210601" cy="337539"/>
          </a:xfrm>
          <a:prstGeom prst="rect">
            <a:avLst/>
          </a:prstGeom>
        </p:spPr>
      </p:pic>
      <p:sp>
        <p:nvSpPr>
          <p:cNvPr id="385" name="직사각형 384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660186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6" name="직사각형 385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4497827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1" name="그림 39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495005" y="1062880"/>
            <a:ext cx="3030104" cy="2320958"/>
          </a:xfrm>
          <a:prstGeom prst="rect">
            <a:avLst/>
          </a:prstGeom>
        </p:spPr>
      </p:pic>
      <p:pic>
        <p:nvPicPr>
          <p:cNvPr id="392" name="그림 391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853" y="3497768"/>
            <a:ext cx="2744240" cy="2307919"/>
          </a:xfrm>
          <a:prstGeom prst="rect">
            <a:avLst/>
          </a:prstGeom>
        </p:spPr>
      </p:pic>
      <p:sp>
        <p:nvSpPr>
          <p:cNvPr id="393" name="직사각형 392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4787877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2" name="직사각형 411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4787876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5" name="직사각형 414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4787876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6" name="그림 415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266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417" name="TextBox 416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5220901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418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5316193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9" name="TextBox 418">
            <a:extLst>
              <a:ext uri="{FF2B5EF4-FFF2-40B4-BE49-F238E27FC236}">
                <a16:creationId xmlns:a16="http://schemas.microsoft.com/office/drawing/2014/main" id="{26EC07FA-D1E0-47AD-9ACF-DF4CFCFA857E}"/>
              </a:ext>
            </a:extLst>
          </p:cNvPr>
          <p:cNvSpPr txBox="1"/>
          <p:nvPr/>
        </p:nvSpPr>
        <p:spPr>
          <a:xfrm>
            <a:off x="5746617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420" name="그림 419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0978" y="3713001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21" name="직사각형 420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6280732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422" name="직사각형 421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4787877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3" name="그림 422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266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424" name="TextBox 423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5220901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425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5316193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6D8D9B0C-7122-4E12-8DCB-29B7273C066D}"/>
              </a:ext>
            </a:extLst>
          </p:cNvPr>
          <p:cNvSpPr txBox="1"/>
          <p:nvPr/>
        </p:nvSpPr>
        <p:spPr>
          <a:xfrm>
            <a:off x="5746617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427" name="그림 426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0978" y="4228539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28" name="직사각형 427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6280732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429" name="직사각형 428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4787876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0" name="직사각형 429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4787877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1" name="TextBox 430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5220901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432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5316193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3" name="TextBox 432">
            <a:extLst>
              <a:ext uri="{FF2B5EF4-FFF2-40B4-BE49-F238E27FC236}">
                <a16:creationId xmlns:a16="http://schemas.microsoft.com/office/drawing/2014/main" id="{9DBCD383-8028-4443-AED4-7B42BE551CD4}"/>
              </a:ext>
            </a:extLst>
          </p:cNvPr>
          <p:cNvSpPr txBox="1"/>
          <p:nvPr/>
        </p:nvSpPr>
        <p:spPr>
          <a:xfrm>
            <a:off x="5746617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434" name="그림 433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0978" y="4760295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35" name="직사각형 434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6280732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436" name="직사각형 435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4787876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5220901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438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5316193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A80A1B2C-C2BC-402E-82D1-B8B3D2FF41B3}"/>
              </a:ext>
            </a:extLst>
          </p:cNvPr>
          <p:cNvSpPr txBox="1"/>
          <p:nvPr/>
        </p:nvSpPr>
        <p:spPr>
          <a:xfrm>
            <a:off x="5746617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440" name="그림 439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0978" y="5273187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41" name="직사각형 440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6280732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442" name="그림 441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76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443" name="그림 442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487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446" name="TextBox 445">
            <a:extLst>
              <a:ext uri="{FF2B5EF4-FFF2-40B4-BE49-F238E27FC236}">
                <a16:creationId xmlns:a16="http://schemas.microsoft.com/office/drawing/2014/main" id="{0B47E99D-680A-45F4-AFFF-B1E7ECF6A04B}"/>
              </a:ext>
            </a:extLst>
          </p:cNvPr>
          <p:cNvSpPr txBox="1"/>
          <p:nvPr/>
        </p:nvSpPr>
        <p:spPr>
          <a:xfrm>
            <a:off x="5813787" y="1422719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111M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7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5157828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463" name="그림 462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922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464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6829631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66" name="TextBox 46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951483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467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6829631" y="4231299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69" name="TextBox 46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951483" y="42845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470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6829631" y="4756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951483" y="4809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473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6829631" y="5268249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75" name="TextBox 47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951483" y="532147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476" name="그림 475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082" y="5788267"/>
            <a:ext cx="570365" cy="611445"/>
          </a:xfrm>
          <a:prstGeom prst="rect">
            <a:avLst/>
          </a:prstGeom>
        </p:spPr>
      </p:pic>
      <p:pic>
        <p:nvPicPr>
          <p:cNvPr id="477" name="그림 476"/>
          <p:cNvPicPr>
            <a:picLocks noChangeAspect="1"/>
          </p:cNvPicPr>
          <p:nvPr/>
        </p:nvPicPr>
        <p:blipFill>
          <a:blip r:embed="rId11" cstate="hq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374" y="5788267"/>
            <a:ext cx="597988" cy="611445"/>
          </a:xfrm>
          <a:prstGeom prst="rect">
            <a:avLst/>
          </a:prstGeom>
          <a:noFill/>
        </p:spPr>
      </p:pic>
      <p:pic>
        <p:nvPicPr>
          <p:cNvPr id="478" name="그림 477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318" y="5788267"/>
            <a:ext cx="545050" cy="611445"/>
          </a:xfrm>
          <a:prstGeom prst="rect">
            <a:avLst/>
          </a:prstGeom>
          <a:noFill/>
        </p:spPr>
      </p:pic>
      <p:pic>
        <p:nvPicPr>
          <p:cNvPr id="479" name="그림 478"/>
          <p:cNvPicPr>
            <a:picLocks noChangeAspect="1"/>
          </p:cNvPicPr>
          <p:nvPr/>
        </p:nvPicPr>
        <p:blipFill>
          <a:blip r:embed="rId14" cstate="hq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783" y="5788267"/>
            <a:ext cx="558343" cy="611445"/>
          </a:xfrm>
          <a:prstGeom prst="rect">
            <a:avLst/>
          </a:prstGeom>
          <a:noFill/>
        </p:spPr>
      </p:pic>
      <p:pic>
        <p:nvPicPr>
          <p:cNvPr id="480" name="그림 479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656" y="5788267"/>
            <a:ext cx="640535" cy="611445"/>
          </a:xfrm>
          <a:prstGeom prst="rect">
            <a:avLst/>
          </a:prstGeom>
          <a:noFill/>
        </p:spPr>
      </p:pic>
      <p:sp>
        <p:nvSpPr>
          <p:cNvPr id="481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5332173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2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5332173" y="4487474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3" name="그림 482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21" y="2006750"/>
            <a:ext cx="1412349" cy="1412349"/>
          </a:xfrm>
          <a:prstGeom prst="rect">
            <a:avLst/>
          </a:prstGeom>
        </p:spPr>
      </p:pic>
      <p:sp>
        <p:nvSpPr>
          <p:cNvPr id="484" name="TextBox 483"/>
          <p:cNvSpPr txBox="1"/>
          <p:nvPr/>
        </p:nvSpPr>
        <p:spPr>
          <a:xfrm>
            <a:off x="5251613" y="3912964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485" name="TextBox 484"/>
          <p:cNvSpPr txBox="1"/>
          <p:nvPr/>
        </p:nvSpPr>
        <p:spPr>
          <a:xfrm>
            <a:off x="5251613" y="4425983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486" name="그림 48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005" y="3263845"/>
            <a:ext cx="3044029" cy="327725"/>
          </a:xfrm>
          <a:prstGeom prst="rect">
            <a:avLst/>
          </a:prstGeom>
        </p:spPr>
      </p:pic>
      <p:pic>
        <p:nvPicPr>
          <p:cNvPr id="487" name="그림 48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216" y="2404223"/>
            <a:ext cx="343152" cy="582711"/>
          </a:xfrm>
          <a:prstGeom prst="rect">
            <a:avLst/>
          </a:prstGeom>
        </p:spPr>
      </p:pic>
      <p:pic>
        <p:nvPicPr>
          <p:cNvPr id="488" name="그림 48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255" y="2382100"/>
            <a:ext cx="928313" cy="669054"/>
          </a:xfrm>
          <a:prstGeom prst="rect">
            <a:avLst/>
          </a:prstGeom>
        </p:spPr>
      </p:pic>
      <p:pic>
        <p:nvPicPr>
          <p:cNvPr id="489" name="그림 48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5703074" y="2738523"/>
            <a:ext cx="210601" cy="337539"/>
          </a:xfrm>
          <a:prstGeom prst="rect">
            <a:avLst/>
          </a:prstGeom>
        </p:spPr>
      </p:pic>
      <p:sp>
        <p:nvSpPr>
          <p:cNvPr id="492" name="직사각형 491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8817293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3" name="직사각형 492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8654934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4" name="그림 49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652112" y="1062880"/>
            <a:ext cx="3030104" cy="2320958"/>
          </a:xfrm>
          <a:prstGeom prst="rect">
            <a:avLst/>
          </a:prstGeom>
        </p:spPr>
      </p:pic>
      <p:pic>
        <p:nvPicPr>
          <p:cNvPr id="495" name="그림 494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960" y="3497768"/>
            <a:ext cx="2744240" cy="2307919"/>
          </a:xfrm>
          <a:prstGeom prst="rect">
            <a:avLst/>
          </a:prstGeom>
        </p:spPr>
      </p:pic>
      <p:sp>
        <p:nvSpPr>
          <p:cNvPr id="496" name="직사각형 495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8944984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7" name="직사각형 496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8944983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8" name="직사각형 497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8944983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9" name="그림 498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73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00" name="TextBox 499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9378008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501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9473300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2" name="TextBox 501">
            <a:extLst>
              <a:ext uri="{FF2B5EF4-FFF2-40B4-BE49-F238E27FC236}">
                <a16:creationId xmlns:a16="http://schemas.microsoft.com/office/drawing/2014/main" id="{26EC07FA-D1E0-47AD-9ACF-DF4CFCFA857E}"/>
              </a:ext>
            </a:extLst>
          </p:cNvPr>
          <p:cNvSpPr txBox="1"/>
          <p:nvPr/>
        </p:nvSpPr>
        <p:spPr>
          <a:xfrm>
            <a:off x="9903724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503" name="그림 502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18085" y="3713001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04" name="직사각형 503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10437839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505" name="직사각형 504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8944984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6" name="그림 505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73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07" name="TextBox 506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9378008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508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9473300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9" name="TextBox 508">
            <a:extLst>
              <a:ext uri="{FF2B5EF4-FFF2-40B4-BE49-F238E27FC236}">
                <a16:creationId xmlns:a16="http://schemas.microsoft.com/office/drawing/2014/main" id="{6D8D9B0C-7122-4E12-8DCB-29B7273C066D}"/>
              </a:ext>
            </a:extLst>
          </p:cNvPr>
          <p:cNvSpPr txBox="1"/>
          <p:nvPr/>
        </p:nvSpPr>
        <p:spPr>
          <a:xfrm>
            <a:off x="9903724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510" name="그림 509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18085" y="4228539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11" name="직사각형 510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10437839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512" name="직사각형 511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8944983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3" name="직사각형 512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8944984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4" name="TextBox 513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9378008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515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9473300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6" name="TextBox 515">
            <a:extLst>
              <a:ext uri="{FF2B5EF4-FFF2-40B4-BE49-F238E27FC236}">
                <a16:creationId xmlns:a16="http://schemas.microsoft.com/office/drawing/2014/main" id="{9DBCD383-8028-4443-AED4-7B42BE551CD4}"/>
              </a:ext>
            </a:extLst>
          </p:cNvPr>
          <p:cNvSpPr txBox="1"/>
          <p:nvPr/>
        </p:nvSpPr>
        <p:spPr>
          <a:xfrm>
            <a:off x="9903724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517" name="그림 516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18085" y="4760295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18" name="직사각형 517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10437839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519" name="직사각형 518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8944983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0" name="TextBox 519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9378008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521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9473300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2" name="TextBox 521">
            <a:extLst>
              <a:ext uri="{FF2B5EF4-FFF2-40B4-BE49-F238E27FC236}">
                <a16:creationId xmlns:a16="http://schemas.microsoft.com/office/drawing/2014/main" id="{A80A1B2C-C2BC-402E-82D1-B8B3D2FF41B3}"/>
              </a:ext>
            </a:extLst>
          </p:cNvPr>
          <p:cNvSpPr txBox="1"/>
          <p:nvPr/>
        </p:nvSpPr>
        <p:spPr>
          <a:xfrm>
            <a:off x="9903724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523" name="그림 522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18085" y="5273187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24" name="직사각형 523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10437839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525" name="그림 524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983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26" name="그림 525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594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529" name="TextBox 528">
            <a:extLst>
              <a:ext uri="{FF2B5EF4-FFF2-40B4-BE49-F238E27FC236}">
                <a16:creationId xmlns:a16="http://schemas.microsoft.com/office/drawing/2014/main" id="{0B47E99D-680A-45F4-AFFF-B1E7ECF6A04B}"/>
              </a:ext>
            </a:extLst>
          </p:cNvPr>
          <p:cNvSpPr txBox="1"/>
          <p:nvPr/>
        </p:nvSpPr>
        <p:spPr>
          <a:xfrm>
            <a:off x="9994515" y="1422719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111M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30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9314935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546" name="그림 545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029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547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10986738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49" name="TextBox 54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1108590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550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10986738" y="4231299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1108590" y="42845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553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10986738" y="4756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55" name="TextBox 55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1108590" y="4809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556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10986738" y="5268249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58" name="TextBox 55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1108590" y="532147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559" name="그림 558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189" y="5788267"/>
            <a:ext cx="570365" cy="611445"/>
          </a:xfrm>
          <a:prstGeom prst="rect">
            <a:avLst/>
          </a:prstGeom>
        </p:spPr>
      </p:pic>
      <p:pic>
        <p:nvPicPr>
          <p:cNvPr id="560" name="그림 559"/>
          <p:cNvPicPr>
            <a:picLocks noChangeAspect="1"/>
          </p:cNvPicPr>
          <p:nvPr/>
        </p:nvPicPr>
        <p:blipFill>
          <a:blip r:embed="rId11" cstate="hq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481" y="5788267"/>
            <a:ext cx="597988" cy="611445"/>
          </a:xfrm>
          <a:prstGeom prst="rect">
            <a:avLst/>
          </a:prstGeom>
          <a:noFill/>
        </p:spPr>
      </p:pic>
      <p:pic>
        <p:nvPicPr>
          <p:cNvPr id="561" name="그림 560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425" y="5788267"/>
            <a:ext cx="545050" cy="611445"/>
          </a:xfrm>
          <a:prstGeom prst="rect">
            <a:avLst/>
          </a:prstGeom>
          <a:noFill/>
        </p:spPr>
      </p:pic>
      <p:pic>
        <p:nvPicPr>
          <p:cNvPr id="562" name="그림 561"/>
          <p:cNvPicPr>
            <a:picLocks noChangeAspect="1"/>
          </p:cNvPicPr>
          <p:nvPr/>
        </p:nvPicPr>
        <p:blipFill>
          <a:blip r:embed="rId14" cstate="hq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890" y="5788267"/>
            <a:ext cx="558343" cy="611445"/>
          </a:xfrm>
          <a:prstGeom prst="rect">
            <a:avLst/>
          </a:prstGeom>
          <a:noFill/>
        </p:spPr>
      </p:pic>
      <p:pic>
        <p:nvPicPr>
          <p:cNvPr id="563" name="그림 562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763" y="5788267"/>
            <a:ext cx="640535" cy="611445"/>
          </a:xfrm>
          <a:prstGeom prst="rect">
            <a:avLst/>
          </a:prstGeom>
          <a:noFill/>
        </p:spPr>
      </p:pic>
      <p:sp>
        <p:nvSpPr>
          <p:cNvPr id="564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9489280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5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9489280" y="4487474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6" name="그림 56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628" y="2006750"/>
            <a:ext cx="1412349" cy="1412349"/>
          </a:xfrm>
          <a:prstGeom prst="rect">
            <a:avLst/>
          </a:prstGeom>
        </p:spPr>
      </p:pic>
      <p:sp>
        <p:nvSpPr>
          <p:cNvPr id="567" name="TextBox 566"/>
          <p:cNvSpPr txBox="1"/>
          <p:nvPr/>
        </p:nvSpPr>
        <p:spPr>
          <a:xfrm>
            <a:off x="9408720" y="3912964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568" name="TextBox 567"/>
          <p:cNvSpPr txBox="1"/>
          <p:nvPr/>
        </p:nvSpPr>
        <p:spPr>
          <a:xfrm>
            <a:off x="9408720" y="4425983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569" name="그림 56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112" y="3263845"/>
            <a:ext cx="3044029" cy="327725"/>
          </a:xfrm>
          <a:prstGeom prst="rect">
            <a:avLst/>
          </a:prstGeom>
        </p:spPr>
      </p:pic>
      <p:pic>
        <p:nvPicPr>
          <p:cNvPr id="570" name="그림 56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323" y="2404223"/>
            <a:ext cx="343152" cy="582711"/>
          </a:xfrm>
          <a:prstGeom prst="rect">
            <a:avLst/>
          </a:prstGeom>
        </p:spPr>
      </p:pic>
      <p:pic>
        <p:nvPicPr>
          <p:cNvPr id="571" name="그림 570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362" y="2382100"/>
            <a:ext cx="928313" cy="669054"/>
          </a:xfrm>
          <a:prstGeom prst="rect">
            <a:avLst/>
          </a:prstGeom>
        </p:spPr>
      </p:pic>
      <p:pic>
        <p:nvPicPr>
          <p:cNvPr id="572" name="그림 571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9860181" y="2738523"/>
            <a:ext cx="210601" cy="337539"/>
          </a:xfrm>
          <a:prstGeom prst="rect">
            <a:avLst/>
          </a:prstGeom>
        </p:spPr>
      </p:pic>
      <p:cxnSp>
        <p:nvCxnSpPr>
          <p:cNvPr id="576" name="직선 화살표 연결선 575">
            <a:extLst>
              <a:ext uri="{FF2B5EF4-FFF2-40B4-BE49-F238E27FC236}">
                <a16:creationId xmlns:a16="http://schemas.microsoft.com/office/drawing/2014/main" id="{27BF769F-8085-4AB2-A53E-AF092BD4B5F1}"/>
              </a:ext>
            </a:extLst>
          </p:cNvPr>
          <p:cNvCxnSpPr/>
          <p:nvPr/>
        </p:nvCxnSpPr>
        <p:spPr>
          <a:xfrm>
            <a:off x="7882455" y="3731280"/>
            <a:ext cx="447869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4489154" y="1066152"/>
            <a:ext cx="821587" cy="9792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7" name="타원 57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114196" y="1092948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78" name="직사각형 577"/>
          <p:cNvSpPr/>
          <p:nvPr/>
        </p:nvSpPr>
        <p:spPr>
          <a:xfrm>
            <a:off x="5470183" y="1066152"/>
            <a:ext cx="1274575" cy="5924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9" name="타원 578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972949" y="708069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80" name="직사각형 579"/>
          <p:cNvSpPr/>
          <p:nvPr/>
        </p:nvSpPr>
        <p:spPr>
          <a:xfrm>
            <a:off x="7162944" y="1066152"/>
            <a:ext cx="359106" cy="3565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1" name="타원 580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202715" y="708069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82" name="직사각형 581"/>
          <p:cNvSpPr/>
          <p:nvPr/>
        </p:nvSpPr>
        <p:spPr>
          <a:xfrm>
            <a:off x="4496141" y="2198163"/>
            <a:ext cx="3025908" cy="11039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3" name="타원 58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588262" y="212025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84" name="직사각형 583"/>
          <p:cNvSpPr/>
          <p:nvPr/>
        </p:nvSpPr>
        <p:spPr>
          <a:xfrm>
            <a:off x="8837621" y="3587402"/>
            <a:ext cx="2727579" cy="2106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5" name="타원 58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8341206" y="364605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86" name="직사각형 585"/>
          <p:cNvSpPr/>
          <p:nvPr/>
        </p:nvSpPr>
        <p:spPr>
          <a:xfrm>
            <a:off x="8659763" y="5742577"/>
            <a:ext cx="3019393" cy="6724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7" name="타원 58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8315447" y="5771056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3807012"/>
            <a:ext cx="137295" cy="127934"/>
          </a:xfrm>
          <a:prstGeom prst="rect">
            <a:avLst/>
          </a:prstGeom>
        </p:spPr>
      </p:pic>
      <p:pic>
        <p:nvPicPr>
          <p:cNvPr id="271" name="그림 270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324933"/>
            <a:ext cx="137295" cy="127934"/>
          </a:xfrm>
          <a:prstGeom prst="rect">
            <a:avLst/>
          </a:prstGeom>
        </p:spPr>
      </p:pic>
      <p:pic>
        <p:nvPicPr>
          <p:cNvPr id="272" name="그림 271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850620"/>
            <a:ext cx="137295" cy="127934"/>
          </a:xfrm>
          <a:prstGeom prst="rect">
            <a:avLst/>
          </a:prstGeom>
        </p:spPr>
      </p:pic>
      <p:pic>
        <p:nvPicPr>
          <p:cNvPr id="273" name="그림 272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5351378"/>
            <a:ext cx="137295" cy="127934"/>
          </a:xfrm>
          <a:prstGeom prst="rect">
            <a:avLst/>
          </a:prstGeom>
        </p:spPr>
      </p:pic>
      <p:pic>
        <p:nvPicPr>
          <p:cNvPr id="276" name="그림 275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68" y="3807012"/>
            <a:ext cx="137295" cy="127934"/>
          </a:xfrm>
          <a:prstGeom prst="rect">
            <a:avLst/>
          </a:prstGeom>
        </p:spPr>
      </p:pic>
      <p:pic>
        <p:nvPicPr>
          <p:cNvPr id="277" name="그림 276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68" y="4324933"/>
            <a:ext cx="137295" cy="127934"/>
          </a:xfrm>
          <a:prstGeom prst="rect">
            <a:avLst/>
          </a:prstGeom>
        </p:spPr>
      </p:pic>
      <p:pic>
        <p:nvPicPr>
          <p:cNvPr id="278" name="그림 277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68" y="4850620"/>
            <a:ext cx="137295" cy="127934"/>
          </a:xfrm>
          <a:prstGeom prst="rect">
            <a:avLst/>
          </a:prstGeom>
        </p:spPr>
      </p:pic>
      <p:pic>
        <p:nvPicPr>
          <p:cNvPr id="279" name="그림 278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68" y="5351378"/>
            <a:ext cx="137295" cy="127934"/>
          </a:xfrm>
          <a:prstGeom prst="rect">
            <a:avLst/>
          </a:prstGeom>
        </p:spPr>
      </p:pic>
      <p:pic>
        <p:nvPicPr>
          <p:cNvPr id="280" name="그림 279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114" y="3807012"/>
            <a:ext cx="137295" cy="127934"/>
          </a:xfrm>
          <a:prstGeom prst="rect">
            <a:avLst/>
          </a:prstGeom>
        </p:spPr>
      </p:pic>
      <p:pic>
        <p:nvPicPr>
          <p:cNvPr id="281" name="그림 280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114" y="4324933"/>
            <a:ext cx="137295" cy="127934"/>
          </a:xfrm>
          <a:prstGeom prst="rect">
            <a:avLst/>
          </a:prstGeom>
        </p:spPr>
      </p:pic>
      <p:pic>
        <p:nvPicPr>
          <p:cNvPr id="282" name="그림 281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114" y="4850620"/>
            <a:ext cx="137295" cy="127934"/>
          </a:xfrm>
          <a:prstGeom prst="rect">
            <a:avLst/>
          </a:prstGeom>
        </p:spPr>
      </p:pic>
      <p:pic>
        <p:nvPicPr>
          <p:cNvPr id="283" name="그림 282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114" y="5351378"/>
            <a:ext cx="137295" cy="127934"/>
          </a:xfrm>
          <a:prstGeom prst="rect">
            <a:avLst/>
          </a:prstGeom>
        </p:spPr>
      </p:pic>
      <p:pic>
        <p:nvPicPr>
          <p:cNvPr id="287" name="그림 286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778" y="5854830"/>
            <a:ext cx="230045" cy="302910"/>
          </a:xfrm>
          <a:prstGeom prst="rect">
            <a:avLst/>
          </a:prstGeom>
        </p:spPr>
      </p:pic>
      <p:pic>
        <p:nvPicPr>
          <p:cNvPr id="288" name="그림 287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551" y="5868838"/>
            <a:ext cx="230045" cy="302910"/>
          </a:xfrm>
          <a:prstGeom prst="rect">
            <a:avLst/>
          </a:prstGeom>
        </p:spPr>
      </p:pic>
      <p:pic>
        <p:nvPicPr>
          <p:cNvPr id="289" name="그림 288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491" y="5854830"/>
            <a:ext cx="230045" cy="302910"/>
          </a:xfrm>
          <a:prstGeom prst="rect">
            <a:avLst/>
          </a:prstGeom>
        </p:spPr>
      </p:pic>
      <p:pic>
        <p:nvPicPr>
          <p:cNvPr id="290" name="그림 289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264" y="5868838"/>
            <a:ext cx="230045" cy="302910"/>
          </a:xfrm>
          <a:prstGeom prst="rect">
            <a:avLst/>
          </a:prstGeom>
        </p:spPr>
      </p:pic>
      <p:pic>
        <p:nvPicPr>
          <p:cNvPr id="291" name="그림 290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375" y="5854830"/>
            <a:ext cx="230045" cy="302910"/>
          </a:xfrm>
          <a:prstGeom prst="rect">
            <a:avLst/>
          </a:prstGeom>
        </p:spPr>
      </p:pic>
      <p:pic>
        <p:nvPicPr>
          <p:cNvPr id="292" name="그림 291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148" y="5868838"/>
            <a:ext cx="230045" cy="302910"/>
          </a:xfrm>
          <a:prstGeom prst="rect">
            <a:avLst/>
          </a:prstGeom>
        </p:spPr>
      </p:pic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4494250" y="3321211"/>
            <a:ext cx="3027281" cy="309541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7" name="그림 266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973" y="1108406"/>
            <a:ext cx="998634" cy="384859"/>
          </a:xfrm>
          <a:prstGeom prst="rect">
            <a:avLst/>
          </a:prstGeom>
        </p:spPr>
      </p:pic>
      <p:sp>
        <p:nvSpPr>
          <p:cNvPr id="445" name="TextBox 444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5626628" y="1170976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pic>
        <p:nvPicPr>
          <p:cNvPr id="268" name="그림 267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849" y="1118490"/>
            <a:ext cx="998634" cy="384859"/>
          </a:xfrm>
          <a:prstGeom prst="rect">
            <a:avLst/>
          </a:prstGeom>
        </p:spPr>
      </p:pic>
      <p:sp>
        <p:nvSpPr>
          <p:cNvPr id="528" name="TextBox 527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9783735" y="118838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430398" y="1158939"/>
            <a:ext cx="561776" cy="788344"/>
            <a:chOff x="430398" y="1158939"/>
            <a:chExt cx="561776" cy="78834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95" name="그림 294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374" name="TextBox 37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94" name="그림 293"/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8" name="그룹 297"/>
          <p:cNvGrpSpPr/>
          <p:nvPr/>
        </p:nvGrpSpPr>
        <p:grpSpPr>
          <a:xfrm>
            <a:off x="4623563" y="1158939"/>
            <a:ext cx="561776" cy="788344"/>
            <a:chOff x="430398" y="1158939"/>
            <a:chExt cx="561776" cy="788344"/>
          </a:xfrm>
        </p:grpSpPr>
        <p:pic>
          <p:nvPicPr>
            <p:cNvPr id="299" name="그림 298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300" name="그림 299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302" name="그림 301"/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3" name="그룹 252"/>
          <p:cNvGrpSpPr/>
          <p:nvPr/>
        </p:nvGrpSpPr>
        <p:grpSpPr>
          <a:xfrm>
            <a:off x="8755013" y="1158939"/>
            <a:ext cx="561776" cy="788344"/>
            <a:chOff x="430398" y="1158939"/>
            <a:chExt cx="561776" cy="788344"/>
          </a:xfrm>
        </p:grpSpPr>
        <p:pic>
          <p:nvPicPr>
            <p:cNvPr id="254" name="그림 253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55" name="그림 254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57" name="그림 256"/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575" name="직사각형 574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8654180" y="1066708"/>
            <a:ext cx="3027281" cy="227148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D54B048D-0B43-4BF0-A2BE-24313C0034CF}"/>
              </a:ext>
            </a:extLst>
          </p:cNvPr>
          <p:cNvSpPr/>
          <p:nvPr/>
        </p:nvSpPr>
        <p:spPr>
          <a:xfrm>
            <a:off x="5210051" y="2418163"/>
            <a:ext cx="743438" cy="67888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2B7B6AE7-A49B-4A87-A61E-3A2A53E57786}"/>
              </a:ext>
            </a:extLst>
          </p:cNvPr>
          <p:cNvSpPr/>
          <p:nvPr/>
        </p:nvSpPr>
        <p:spPr>
          <a:xfrm>
            <a:off x="5078441" y="2288076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7315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BFD76A8-F017-406F-96B2-ECA1B09942FB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음악 디자인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6D0EA8-7C21-4263-8C89-89E362AED47F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A45FD36F-949C-471D-8073-B2BA675E6B4B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9186A05B-C362-494B-8D5A-E364C4AD943F}"/>
              </a:ext>
            </a:extLst>
          </p:cNvPr>
          <p:cNvSpPr/>
          <p:nvPr/>
        </p:nvSpPr>
        <p:spPr>
          <a:xfrm>
            <a:off x="326795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5" name="그림 214">
            <a:extLst>
              <a:ext uri="{FF2B5EF4-FFF2-40B4-BE49-F238E27FC236}">
                <a16:creationId xmlns:a16="http://schemas.microsoft.com/office/drawing/2014/main" id="{559654CC-0926-429F-AA81-78B4382C2FD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pic>
        <p:nvPicPr>
          <p:cNvPr id="216" name="그림 215" descr="그리기이(가) 표시된 사진&#10;&#10;자동 생성된 설명">
            <a:extLst>
              <a:ext uri="{FF2B5EF4-FFF2-40B4-BE49-F238E27FC236}">
                <a16:creationId xmlns:a16="http://schemas.microsoft.com/office/drawing/2014/main" id="{2D0F245D-9FB4-4156-9AB6-01387B71432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" y="3497768"/>
            <a:ext cx="2744240" cy="2307919"/>
          </a:xfrm>
          <a:prstGeom prst="rect">
            <a:avLst/>
          </a:prstGeom>
        </p:spPr>
      </p:pic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BB726EBE-8E1E-4077-A11D-09CFDFEE1DCE}"/>
              </a:ext>
            </a:extLst>
          </p:cNvPr>
          <p:cNvSpPr/>
          <p:nvPr/>
        </p:nvSpPr>
        <p:spPr>
          <a:xfrm>
            <a:off x="616845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4C775D60-2C73-481F-A012-F0A71A6D9A76}"/>
              </a:ext>
            </a:extLst>
          </p:cNvPr>
          <p:cNvSpPr/>
          <p:nvPr/>
        </p:nvSpPr>
        <p:spPr>
          <a:xfrm>
            <a:off x="616844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7719FD78-4463-436A-AB1B-5A22440BC4F7}"/>
              </a:ext>
            </a:extLst>
          </p:cNvPr>
          <p:cNvSpPr/>
          <p:nvPr/>
        </p:nvSpPr>
        <p:spPr>
          <a:xfrm>
            <a:off x="616844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0" name="그림 219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8FEB8CE8-63AB-4E9C-8158-BFF4AB9DEA31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CF698B5C-28EC-4181-8B65-DAE5ACD4CACE}"/>
              </a:ext>
            </a:extLst>
          </p:cNvPr>
          <p:cNvSpPr txBox="1"/>
          <p:nvPr/>
        </p:nvSpPr>
        <p:spPr>
          <a:xfrm>
            <a:off x="1049869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222" name="사각형: 둥근 모서리 221">
            <a:extLst>
              <a:ext uri="{FF2B5EF4-FFF2-40B4-BE49-F238E27FC236}">
                <a16:creationId xmlns:a16="http://schemas.microsoft.com/office/drawing/2014/main" id="{E6345868-C3E7-4030-B489-840F0824FCB1}"/>
              </a:ext>
            </a:extLst>
          </p:cNvPr>
          <p:cNvSpPr/>
          <p:nvPr/>
        </p:nvSpPr>
        <p:spPr>
          <a:xfrm>
            <a:off x="1145161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33659E70-99D4-4318-8F03-4D958900E5C2}"/>
              </a:ext>
            </a:extLst>
          </p:cNvPr>
          <p:cNvSpPr txBox="1"/>
          <p:nvPr/>
        </p:nvSpPr>
        <p:spPr>
          <a:xfrm>
            <a:off x="1575585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224" name="그림 223">
            <a:extLst>
              <a:ext uri="{FF2B5EF4-FFF2-40B4-BE49-F238E27FC236}">
                <a16:creationId xmlns:a16="http://schemas.microsoft.com/office/drawing/2014/main" id="{989459AA-ADD9-4126-88C5-226E90DC5B49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3713001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41849BE9-430A-434F-A6A9-008ED279E938}"/>
              </a:ext>
            </a:extLst>
          </p:cNvPr>
          <p:cNvSpPr/>
          <p:nvPr/>
        </p:nvSpPr>
        <p:spPr>
          <a:xfrm>
            <a:off x="2109700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1A7FDCF8-0EEE-4552-9EE8-3C128EE22648}"/>
              </a:ext>
            </a:extLst>
          </p:cNvPr>
          <p:cNvSpPr/>
          <p:nvPr/>
        </p:nvSpPr>
        <p:spPr>
          <a:xfrm>
            <a:off x="616845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7" name="그림 226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39479B2B-08CF-4F6D-AB82-059715F99EC9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28" name="TextBox 227">
            <a:extLst>
              <a:ext uri="{FF2B5EF4-FFF2-40B4-BE49-F238E27FC236}">
                <a16:creationId xmlns:a16="http://schemas.microsoft.com/office/drawing/2014/main" id="{7F5592FB-998C-4CF9-A0CD-0AFD2629973D}"/>
              </a:ext>
            </a:extLst>
          </p:cNvPr>
          <p:cNvSpPr txBox="1"/>
          <p:nvPr/>
        </p:nvSpPr>
        <p:spPr>
          <a:xfrm>
            <a:off x="1049869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229" name="사각형: 둥근 모서리 228">
            <a:extLst>
              <a:ext uri="{FF2B5EF4-FFF2-40B4-BE49-F238E27FC236}">
                <a16:creationId xmlns:a16="http://schemas.microsoft.com/office/drawing/2014/main" id="{3031D1EB-0C64-477D-A67E-7048650D626B}"/>
              </a:ext>
            </a:extLst>
          </p:cNvPr>
          <p:cNvSpPr/>
          <p:nvPr/>
        </p:nvSpPr>
        <p:spPr>
          <a:xfrm>
            <a:off x="1145161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32BF6D0D-3099-4484-885D-F758F9AC3813}"/>
              </a:ext>
            </a:extLst>
          </p:cNvPr>
          <p:cNvSpPr txBox="1"/>
          <p:nvPr/>
        </p:nvSpPr>
        <p:spPr>
          <a:xfrm>
            <a:off x="1575585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231" name="그림 230">
            <a:extLst>
              <a:ext uri="{FF2B5EF4-FFF2-40B4-BE49-F238E27FC236}">
                <a16:creationId xmlns:a16="http://schemas.microsoft.com/office/drawing/2014/main" id="{2FE4A09F-358D-438D-A993-2300CCAF046F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4228539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C9CE8DF5-4455-4B5E-8D39-55CEAF965682}"/>
              </a:ext>
            </a:extLst>
          </p:cNvPr>
          <p:cNvSpPr/>
          <p:nvPr/>
        </p:nvSpPr>
        <p:spPr>
          <a:xfrm>
            <a:off x="2109700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24161CA0-C867-47DD-BA7A-866969480DA1}"/>
              </a:ext>
            </a:extLst>
          </p:cNvPr>
          <p:cNvSpPr/>
          <p:nvPr/>
        </p:nvSpPr>
        <p:spPr>
          <a:xfrm>
            <a:off x="616844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034E80CE-2FC6-485C-B2D0-A1D2AE7A8EE7}"/>
              </a:ext>
            </a:extLst>
          </p:cNvPr>
          <p:cNvSpPr/>
          <p:nvPr/>
        </p:nvSpPr>
        <p:spPr>
          <a:xfrm>
            <a:off x="616845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A160E8C7-F416-41B8-A35B-251BE9A09A6B}"/>
              </a:ext>
            </a:extLst>
          </p:cNvPr>
          <p:cNvSpPr txBox="1"/>
          <p:nvPr/>
        </p:nvSpPr>
        <p:spPr>
          <a:xfrm>
            <a:off x="1049869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236" name="사각형: 둥근 모서리 235">
            <a:extLst>
              <a:ext uri="{FF2B5EF4-FFF2-40B4-BE49-F238E27FC236}">
                <a16:creationId xmlns:a16="http://schemas.microsoft.com/office/drawing/2014/main" id="{22D31D6B-7C35-4727-B5A7-215BFA3A15A9}"/>
              </a:ext>
            </a:extLst>
          </p:cNvPr>
          <p:cNvSpPr/>
          <p:nvPr/>
        </p:nvSpPr>
        <p:spPr>
          <a:xfrm>
            <a:off x="1145161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BC8D3DC1-5383-4BCE-BCAB-35B953DFEA7B}"/>
              </a:ext>
            </a:extLst>
          </p:cNvPr>
          <p:cNvSpPr txBox="1"/>
          <p:nvPr/>
        </p:nvSpPr>
        <p:spPr>
          <a:xfrm>
            <a:off x="1575585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238" name="그림 237">
            <a:extLst>
              <a:ext uri="{FF2B5EF4-FFF2-40B4-BE49-F238E27FC236}">
                <a16:creationId xmlns:a16="http://schemas.microsoft.com/office/drawing/2014/main" id="{78AD3EA7-E783-4A2D-B3AD-D51D700EE928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4760295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EAE99AE5-5D41-4459-8D37-A23FB1B3EAAB}"/>
              </a:ext>
            </a:extLst>
          </p:cNvPr>
          <p:cNvSpPr/>
          <p:nvPr/>
        </p:nvSpPr>
        <p:spPr>
          <a:xfrm>
            <a:off x="2109700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75A6465E-9921-48A6-8B79-C2F544D7DC4B}"/>
              </a:ext>
            </a:extLst>
          </p:cNvPr>
          <p:cNvSpPr/>
          <p:nvPr/>
        </p:nvSpPr>
        <p:spPr>
          <a:xfrm>
            <a:off x="616844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3BADAC0-29E4-498B-BBFE-6AD67084A20C}"/>
              </a:ext>
            </a:extLst>
          </p:cNvPr>
          <p:cNvSpPr txBox="1"/>
          <p:nvPr/>
        </p:nvSpPr>
        <p:spPr>
          <a:xfrm>
            <a:off x="1049869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242" name="사각형: 둥근 모서리 241">
            <a:extLst>
              <a:ext uri="{FF2B5EF4-FFF2-40B4-BE49-F238E27FC236}">
                <a16:creationId xmlns:a16="http://schemas.microsoft.com/office/drawing/2014/main" id="{3F025065-0076-4268-92B0-4E0E07360F88}"/>
              </a:ext>
            </a:extLst>
          </p:cNvPr>
          <p:cNvSpPr/>
          <p:nvPr/>
        </p:nvSpPr>
        <p:spPr>
          <a:xfrm>
            <a:off x="1145161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BBBAFD14-FBA7-4FA7-9671-A85EE2E0B8E2}"/>
              </a:ext>
            </a:extLst>
          </p:cNvPr>
          <p:cNvSpPr txBox="1"/>
          <p:nvPr/>
        </p:nvSpPr>
        <p:spPr>
          <a:xfrm>
            <a:off x="1575585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244" name="그림 243">
            <a:extLst>
              <a:ext uri="{FF2B5EF4-FFF2-40B4-BE49-F238E27FC236}">
                <a16:creationId xmlns:a16="http://schemas.microsoft.com/office/drawing/2014/main" id="{145D14F7-06FE-4F86-BAAE-7C4102AA734F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46" y="5273187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A0A8C36C-3501-4BF0-979D-A8B50B3F9BF8}"/>
              </a:ext>
            </a:extLst>
          </p:cNvPr>
          <p:cNvSpPr/>
          <p:nvPr/>
        </p:nvSpPr>
        <p:spPr>
          <a:xfrm>
            <a:off x="2109700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246" name="그림 245" descr="그리기이(가) 표시된 사진&#10;&#10;자동 생성된 설명">
            <a:extLst>
              <a:ext uri="{FF2B5EF4-FFF2-40B4-BE49-F238E27FC236}">
                <a16:creationId xmlns:a16="http://schemas.microsoft.com/office/drawing/2014/main" id="{0C79C83B-AA64-4813-91AB-D7BB0FFEA2F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4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47" name="그림 246" descr="별, 하늘이(가) 표시된 사진&#10;&#10;자동 생성된 설명">
            <a:extLst>
              <a:ext uri="{FF2B5EF4-FFF2-40B4-BE49-F238E27FC236}">
                <a16:creationId xmlns:a16="http://schemas.microsoft.com/office/drawing/2014/main" id="{88EC89E2-BEC7-4D24-95B0-448F68CE9F9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55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F8B32E15-293B-4AEE-94D6-17DAD75886D3}"/>
              </a:ext>
            </a:extLst>
          </p:cNvPr>
          <p:cNvGrpSpPr/>
          <p:nvPr/>
        </p:nvGrpSpPr>
        <p:grpSpPr>
          <a:xfrm>
            <a:off x="1393168" y="1120587"/>
            <a:ext cx="1002109" cy="548353"/>
            <a:chOff x="1393168" y="1120587"/>
            <a:chExt cx="1002109" cy="548353"/>
          </a:xfrm>
        </p:grpSpPr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40B7D3D1-F445-4937-B248-73379ACCA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A92E9A2E-D8F4-4ABB-81E6-2DB6B40FF66D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F09BD39D-F1FA-4587-AB9D-1ECF8CED8A8E}"/>
                </a:ext>
              </a:extLst>
            </p:cNvPr>
            <p:cNvSpPr txBox="1"/>
            <p:nvPr/>
          </p:nvSpPr>
          <p:spPr>
            <a:xfrm>
              <a:off x="1614129" y="1422719"/>
              <a:ext cx="5293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111M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52" name="사각형: 둥근 모서리 251">
            <a:extLst>
              <a:ext uri="{FF2B5EF4-FFF2-40B4-BE49-F238E27FC236}">
                <a16:creationId xmlns:a16="http://schemas.microsoft.com/office/drawing/2014/main" id="{15EB0610-823E-4B67-82B6-CA7E1AD37745}"/>
              </a:ext>
            </a:extLst>
          </p:cNvPr>
          <p:cNvSpPr/>
          <p:nvPr/>
        </p:nvSpPr>
        <p:spPr>
          <a:xfrm>
            <a:off x="986796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253" name="그림 252">
            <a:extLst>
              <a:ext uri="{FF2B5EF4-FFF2-40B4-BE49-F238E27FC236}">
                <a16:creationId xmlns:a16="http://schemas.microsoft.com/office/drawing/2014/main" id="{11ED9B13-5A8A-4104-9E04-3D525B5FDDF6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90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54" name="사각형: 둥근 모서리 142">
            <a:extLst>
              <a:ext uri="{FF2B5EF4-FFF2-40B4-BE49-F238E27FC236}">
                <a16:creationId xmlns:a16="http://schemas.microsoft.com/office/drawing/2014/main" id="{6598BB1D-9F4D-4895-9979-C7769B3BBF3A}"/>
              </a:ext>
            </a:extLst>
          </p:cNvPr>
          <p:cNvSpPr/>
          <p:nvPr/>
        </p:nvSpPr>
        <p:spPr>
          <a:xfrm>
            <a:off x="2658599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68471807-9E97-4E4B-8C42-0DCA999064B9}"/>
              </a:ext>
            </a:extLst>
          </p:cNvPr>
          <p:cNvSpPr txBox="1"/>
          <p:nvPr/>
        </p:nvSpPr>
        <p:spPr>
          <a:xfrm>
            <a:off x="2780451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256" name="사각형: 둥근 모서리 142">
            <a:extLst>
              <a:ext uri="{FF2B5EF4-FFF2-40B4-BE49-F238E27FC236}">
                <a16:creationId xmlns:a16="http://schemas.microsoft.com/office/drawing/2014/main" id="{BFFA9213-90E6-470F-B99B-3D9037210CB6}"/>
              </a:ext>
            </a:extLst>
          </p:cNvPr>
          <p:cNvSpPr/>
          <p:nvPr/>
        </p:nvSpPr>
        <p:spPr>
          <a:xfrm>
            <a:off x="2658599" y="4231299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40C6DBB7-56D5-45C4-9120-8DE164842B92}"/>
              </a:ext>
            </a:extLst>
          </p:cNvPr>
          <p:cNvSpPr txBox="1"/>
          <p:nvPr/>
        </p:nvSpPr>
        <p:spPr>
          <a:xfrm>
            <a:off x="2780451" y="42845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258" name="사각형: 둥근 모서리 142">
            <a:extLst>
              <a:ext uri="{FF2B5EF4-FFF2-40B4-BE49-F238E27FC236}">
                <a16:creationId xmlns:a16="http://schemas.microsoft.com/office/drawing/2014/main" id="{235F2FA0-2589-41C0-9B4C-ECDB61E88A9B}"/>
              </a:ext>
            </a:extLst>
          </p:cNvPr>
          <p:cNvSpPr/>
          <p:nvPr/>
        </p:nvSpPr>
        <p:spPr>
          <a:xfrm>
            <a:off x="2658599" y="4756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0A53FC45-4867-4DA4-93F7-CF9FD6099292}"/>
              </a:ext>
            </a:extLst>
          </p:cNvPr>
          <p:cNvSpPr txBox="1"/>
          <p:nvPr/>
        </p:nvSpPr>
        <p:spPr>
          <a:xfrm>
            <a:off x="2780451" y="4809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260" name="사각형: 둥근 모서리 142">
            <a:extLst>
              <a:ext uri="{FF2B5EF4-FFF2-40B4-BE49-F238E27FC236}">
                <a16:creationId xmlns:a16="http://schemas.microsoft.com/office/drawing/2014/main" id="{8E086926-A177-45FE-9D67-86C6A04BAEA9}"/>
              </a:ext>
            </a:extLst>
          </p:cNvPr>
          <p:cNvSpPr/>
          <p:nvPr/>
        </p:nvSpPr>
        <p:spPr>
          <a:xfrm>
            <a:off x="2658599" y="5268249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681021D5-ED79-4B16-9486-5B92B950F2D4}"/>
              </a:ext>
            </a:extLst>
          </p:cNvPr>
          <p:cNvSpPr txBox="1"/>
          <p:nvPr/>
        </p:nvSpPr>
        <p:spPr>
          <a:xfrm>
            <a:off x="2780451" y="532147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262" name="그림 261">
            <a:extLst>
              <a:ext uri="{FF2B5EF4-FFF2-40B4-BE49-F238E27FC236}">
                <a16:creationId xmlns:a16="http://schemas.microsoft.com/office/drawing/2014/main" id="{FF2582FA-7396-46D3-A8C1-E951506DFC5E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0" y="5788267"/>
            <a:ext cx="570365" cy="611445"/>
          </a:xfrm>
          <a:prstGeom prst="rect">
            <a:avLst/>
          </a:prstGeom>
        </p:spPr>
      </p:pic>
      <p:pic>
        <p:nvPicPr>
          <p:cNvPr id="263" name="그림 262">
            <a:extLst>
              <a:ext uri="{FF2B5EF4-FFF2-40B4-BE49-F238E27FC236}">
                <a16:creationId xmlns:a16="http://schemas.microsoft.com/office/drawing/2014/main" id="{9929EA67-070F-4C04-87E2-33D700D72A8B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42" y="5788267"/>
            <a:ext cx="597988" cy="611445"/>
          </a:xfrm>
          <a:prstGeom prst="rect">
            <a:avLst/>
          </a:prstGeom>
          <a:noFill/>
        </p:spPr>
      </p:pic>
      <p:pic>
        <p:nvPicPr>
          <p:cNvPr id="264" name="그림 263">
            <a:extLst>
              <a:ext uri="{FF2B5EF4-FFF2-40B4-BE49-F238E27FC236}">
                <a16:creationId xmlns:a16="http://schemas.microsoft.com/office/drawing/2014/main" id="{3437D5E7-2DFE-47EA-8915-D9DA8582A8A0}"/>
              </a:ext>
            </a:extLst>
          </p:cNvPr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86" y="5788267"/>
            <a:ext cx="545050" cy="611445"/>
          </a:xfrm>
          <a:prstGeom prst="rect">
            <a:avLst/>
          </a:prstGeom>
          <a:noFill/>
        </p:spPr>
      </p:pic>
      <p:pic>
        <p:nvPicPr>
          <p:cNvPr id="265" name="그림 264">
            <a:extLst>
              <a:ext uri="{FF2B5EF4-FFF2-40B4-BE49-F238E27FC236}">
                <a16:creationId xmlns:a16="http://schemas.microsoft.com/office/drawing/2014/main" id="{81D0BDC1-0A25-4B57-A7F4-19104A313E18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5788267"/>
            <a:ext cx="572158" cy="611445"/>
          </a:xfrm>
          <a:prstGeom prst="rect">
            <a:avLst/>
          </a:prstGeom>
          <a:noFill/>
        </p:spPr>
      </p:pic>
      <p:pic>
        <p:nvPicPr>
          <p:cNvPr id="266" name="그림 265">
            <a:extLst>
              <a:ext uri="{FF2B5EF4-FFF2-40B4-BE49-F238E27FC236}">
                <a16:creationId xmlns:a16="http://schemas.microsoft.com/office/drawing/2014/main" id="{34F194AC-873B-4DBA-BB73-6DBBD26F9CD3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4" y="5788267"/>
            <a:ext cx="640535" cy="611445"/>
          </a:xfrm>
          <a:prstGeom prst="rect">
            <a:avLst/>
          </a:prstGeom>
          <a:noFill/>
        </p:spPr>
      </p:pic>
      <p:sp>
        <p:nvSpPr>
          <p:cNvPr id="267" name="사각형: 둥근 모서리 168">
            <a:extLst>
              <a:ext uri="{FF2B5EF4-FFF2-40B4-BE49-F238E27FC236}">
                <a16:creationId xmlns:a16="http://schemas.microsoft.com/office/drawing/2014/main" id="{70790020-6FF7-44D6-BE06-F6FA45149799}"/>
              </a:ext>
            </a:extLst>
          </p:cNvPr>
          <p:cNvSpPr/>
          <p:nvPr/>
        </p:nvSpPr>
        <p:spPr>
          <a:xfrm>
            <a:off x="1161141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8" name="사각형: 둥근 모서리 168">
            <a:extLst>
              <a:ext uri="{FF2B5EF4-FFF2-40B4-BE49-F238E27FC236}">
                <a16:creationId xmlns:a16="http://schemas.microsoft.com/office/drawing/2014/main" id="{7693BD37-A639-4B2E-B73A-05A81FA575AC}"/>
              </a:ext>
            </a:extLst>
          </p:cNvPr>
          <p:cNvSpPr/>
          <p:nvPr/>
        </p:nvSpPr>
        <p:spPr>
          <a:xfrm>
            <a:off x="1161141" y="4487474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9" name="그림 268">
            <a:extLst>
              <a:ext uri="{FF2B5EF4-FFF2-40B4-BE49-F238E27FC236}">
                <a16:creationId xmlns:a16="http://schemas.microsoft.com/office/drawing/2014/main" id="{4F6928BF-5582-40ED-B8CC-28D80CB618F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sp>
        <p:nvSpPr>
          <p:cNvPr id="270" name="TextBox 269">
            <a:extLst>
              <a:ext uri="{FF2B5EF4-FFF2-40B4-BE49-F238E27FC236}">
                <a16:creationId xmlns:a16="http://schemas.microsoft.com/office/drawing/2014/main" id="{402D421C-EF16-4BE8-BEA0-859C03C646B9}"/>
              </a:ext>
            </a:extLst>
          </p:cNvPr>
          <p:cNvSpPr txBox="1"/>
          <p:nvPr/>
        </p:nvSpPr>
        <p:spPr>
          <a:xfrm>
            <a:off x="1080581" y="3912964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EAF072E6-DAC8-4421-B4EC-4D5FDCA07C71}"/>
              </a:ext>
            </a:extLst>
          </p:cNvPr>
          <p:cNvSpPr txBox="1"/>
          <p:nvPr/>
        </p:nvSpPr>
        <p:spPr>
          <a:xfrm>
            <a:off x="1080581" y="4425983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272" name="그림 271">
            <a:extLst>
              <a:ext uri="{FF2B5EF4-FFF2-40B4-BE49-F238E27FC236}">
                <a16:creationId xmlns:a16="http://schemas.microsoft.com/office/drawing/2014/main" id="{F0E220B7-3048-4409-8172-3119B1AAD78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73" y="3263845"/>
            <a:ext cx="3044029" cy="327725"/>
          </a:xfrm>
          <a:prstGeom prst="rect">
            <a:avLst/>
          </a:prstGeom>
        </p:spPr>
      </p:pic>
      <p:pic>
        <p:nvPicPr>
          <p:cNvPr id="273" name="그림 272">
            <a:extLst>
              <a:ext uri="{FF2B5EF4-FFF2-40B4-BE49-F238E27FC236}">
                <a16:creationId xmlns:a16="http://schemas.microsoft.com/office/drawing/2014/main" id="{AA0494BA-D8F1-4D77-A4FE-2DA02E13B76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184" y="2404223"/>
            <a:ext cx="343152" cy="582711"/>
          </a:xfrm>
          <a:prstGeom prst="rect">
            <a:avLst/>
          </a:prstGeom>
        </p:spPr>
      </p:pic>
      <p:pic>
        <p:nvPicPr>
          <p:cNvPr id="274" name="그림 273">
            <a:extLst>
              <a:ext uri="{FF2B5EF4-FFF2-40B4-BE49-F238E27FC236}">
                <a16:creationId xmlns:a16="http://schemas.microsoft.com/office/drawing/2014/main" id="{717AB80B-3B24-42D8-92AB-F65BE7AF628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pic>
        <p:nvPicPr>
          <p:cNvPr id="275" name="그림 274">
            <a:extLst>
              <a:ext uri="{FF2B5EF4-FFF2-40B4-BE49-F238E27FC236}">
                <a16:creationId xmlns:a16="http://schemas.microsoft.com/office/drawing/2014/main" id="{E7BCCA31-381D-4B39-9B4A-4A6B3ECA16AC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1532042" y="2738523"/>
            <a:ext cx="210601" cy="337539"/>
          </a:xfrm>
          <a:prstGeom prst="rect">
            <a:avLst/>
          </a:prstGeom>
        </p:spPr>
      </p:pic>
      <p:pic>
        <p:nvPicPr>
          <p:cNvPr id="276" name="그림 275">
            <a:extLst>
              <a:ext uri="{FF2B5EF4-FFF2-40B4-BE49-F238E27FC236}">
                <a16:creationId xmlns:a16="http://schemas.microsoft.com/office/drawing/2014/main" id="{B695D645-D417-45BA-8516-51FB5777FA41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3807012"/>
            <a:ext cx="137295" cy="127934"/>
          </a:xfrm>
          <a:prstGeom prst="rect">
            <a:avLst/>
          </a:prstGeom>
        </p:spPr>
      </p:pic>
      <p:pic>
        <p:nvPicPr>
          <p:cNvPr id="277" name="그림 276">
            <a:extLst>
              <a:ext uri="{FF2B5EF4-FFF2-40B4-BE49-F238E27FC236}">
                <a16:creationId xmlns:a16="http://schemas.microsoft.com/office/drawing/2014/main" id="{7A15DC54-F8D0-486D-BF61-5EEC58B36B4D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324933"/>
            <a:ext cx="137295" cy="127934"/>
          </a:xfrm>
          <a:prstGeom prst="rect">
            <a:avLst/>
          </a:prstGeom>
        </p:spPr>
      </p:pic>
      <p:pic>
        <p:nvPicPr>
          <p:cNvPr id="278" name="그림 277">
            <a:extLst>
              <a:ext uri="{FF2B5EF4-FFF2-40B4-BE49-F238E27FC236}">
                <a16:creationId xmlns:a16="http://schemas.microsoft.com/office/drawing/2014/main" id="{2FEF4930-C68B-4EF4-8377-C1CF80FDDA8F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850620"/>
            <a:ext cx="137295" cy="127934"/>
          </a:xfrm>
          <a:prstGeom prst="rect">
            <a:avLst/>
          </a:prstGeom>
        </p:spPr>
      </p:pic>
      <p:pic>
        <p:nvPicPr>
          <p:cNvPr id="279" name="그림 278">
            <a:extLst>
              <a:ext uri="{FF2B5EF4-FFF2-40B4-BE49-F238E27FC236}">
                <a16:creationId xmlns:a16="http://schemas.microsoft.com/office/drawing/2014/main" id="{750284FC-FD0B-4885-B3E4-077C55E5E370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5351378"/>
            <a:ext cx="137295" cy="127934"/>
          </a:xfrm>
          <a:prstGeom prst="rect">
            <a:avLst/>
          </a:prstGeom>
        </p:spPr>
      </p:pic>
      <p:pic>
        <p:nvPicPr>
          <p:cNvPr id="280" name="그림 279">
            <a:extLst>
              <a:ext uri="{FF2B5EF4-FFF2-40B4-BE49-F238E27FC236}">
                <a16:creationId xmlns:a16="http://schemas.microsoft.com/office/drawing/2014/main" id="{21664522-7CB0-472D-8A32-C188443A2BE4}"/>
              </a:ext>
            </a:extLst>
          </p:cNvPr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778" y="5854830"/>
            <a:ext cx="230045" cy="302910"/>
          </a:xfrm>
          <a:prstGeom prst="rect">
            <a:avLst/>
          </a:prstGeom>
        </p:spPr>
      </p:pic>
      <p:pic>
        <p:nvPicPr>
          <p:cNvPr id="281" name="그림 280">
            <a:extLst>
              <a:ext uri="{FF2B5EF4-FFF2-40B4-BE49-F238E27FC236}">
                <a16:creationId xmlns:a16="http://schemas.microsoft.com/office/drawing/2014/main" id="{3B425CB8-CEC7-4B70-B673-AC8DF0215819}"/>
              </a:ext>
            </a:extLst>
          </p:cNvPr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551" y="5868838"/>
            <a:ext cx="230045" cy="302910"/>
          </a:xfrm>
          <a:prstGeom prst="rect">
            <a:avLst/>
          </a:prstGeom>
        </p:spPr>
      </p:pic>
      <p:grpSp>
        <p:nvGrpSpPr>
          <p:cNvPr id="282" name="그룹 281">
            <a:extLst>
              <a:ext uri="{FF2B5EF4-FFF2-40B4-BE49-F238E27FC236}">
                <a16:creationId xmlns:a16="http://schemas.microsoft.com/office/drawing/2014/main" id="{DFECDEA8-6788-4C84-A9F7-770142E578E7}"/>
              </a:ext>
            </a:extLst>
          </p:cNvPr>
          <p:cNvGrpSpPr/>
          <p:nvPr/>
        </p:nvGrpSpPr>
        <p:grpSpPr>
          <a:xfrm>
            <a:off x="430398" y="1158939"/>
            <a:ext cx="561776" cy="788344"/>
            <a:chOff x="430398" y="1158939"/>
            <a:chExt cx="561776" cy="788344"/>
          </a:xfrm>
        </p:grpSpPr>
        <p:pic>
          <p:nvPicPr>
            <p:cNvPr id="283" name="그림 282">
              <a:extLst>
                <a:ext uri="{FF2B5EF4-FFF2-40B4-BE49-F238E27FC236}">
                  <a16:creationId xmlns:a16="http://schemas.microsoft.com/office/drawing/2014/main" id="{88851B5B-101E-402E-8399-1B288C771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84" name="그림 283">
              <a:extLst>
                <a:ext uri="{FF2B5EF4-FFF2-40B4-BE49-F238E27FC236}">
                  <a16:creationId xmlns:a16="http://schemas.microsoft.com/office/drawing/2014/main" id="{BB66FB83-E066-4C7B-9D4C-C3B649C34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E421C50E-28D5-43B4-936C-25BCAE614CAF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86" name="그림 285">
              <a:extLst>
                <a:ext uri="{FF2B5EF4-FFF2-40B4-BE49-F238E27FC236}">
                  <a16:creationId xmlns:a16="http://schemas.microsoft.com/office/drawing/2014/main" id="{214DA12C-AFC4-4736-91B7-031DAFC00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9AC95BE5-73EE-456F-9589-0A319B2F25A6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893051B1-20F2-4BB6-858F-32BF83C19F48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A5D5A9C8-F81C-424F-B3BA-2DAE7FAEE9F2}"/>
              </a:ext>
            </a:extLst>
          </p:cNvPr>
          <p:cNvSpPr/>
          <p:nvPr/>
        </p:nvSpPr>
        <p:spPr>
          <a:xfrm>
            <a:off x="1009127" y="2403940"/>
            <a:ext cx="743438" cy="67888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C88A7174-9D2B-4549-BFA9-0B4970F788DA}"/>
              </a:ext>
            </a:extLst>
          </p:cNvPr>
          <p:cNvSpPr/>
          <p:nvPr/>
        </p:nvSpPr>
        <p:spPr>
          <a:xfrm>
            <a:off x="877517" y="2273853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D0BDA36C-510E-4520-AA2D-FE6903ED616F}"/>
              </a:ext>
            </a:extLst>
          </p:cNvPr>
          <p:cNvSpPr/>
          <p:nvPr/>
        </p:nvSpPr>
        <p:spPr>
          <a:xfrm>
            <a:off x="2640514" y="3644341"/>
            <a:ext cx="533924" cy="4421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0" name="타원 299">
            <a:extLst>
              <a:ext uri="{FF2B5EF4-FFF2-40B4-BE49-F238E27FC236}">
                <a16:creationId xmlns:a16="http://schemas.microsoft.com/office/drawing/2014/main" id="{E7B47A8F-F102-4988-A9A5-66174B7D96F3}"/>
              </a:ext>
            </a:extLst>
          </p:cNvPr>
          <p:cNvSpPr/>
          <p:nvPr/>
        </p:nvSpPr>
        <p:spPr>
          <a:xfrm>
            <a:off x="2463034" y="3497498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68FD4816-6F8C-4CEA-A2C4-6C51CC930201}"/>
              </a:ext>
            </a:extLst>
          </p:cNvPr>
          <p:cNvSpPr/>
          <p:nvPr/>
        </p:nvSpPr>
        <p:spPr>
          <a:xfrm>
            <a:off x="348610" y="5787488"/>
            <a:ext cx="623550" cy="6724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69F4E023-4CEC-486D-B4FC-8C772F46B0D1}"/>
              </a:ext>
            </a:extLst>
          </p:cNvPr>
          <p:cNvSpPr/>
          <p:nvPr/>
        </p:nvSpPr>
        <p:spPr>
          <a:xfrm>
            <a:off x="4293" y="5815967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BADB380E-DE3A-45DD-A500-63B827DF0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795589"/>
              </p:ext>
            </p:extLst>
          </p:nvPr>
        </p:nvGraphicFramePr>
        <p:xfrm>
          <a:off x="3625220" y="2943879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290">
                  <a:extLst>
                    <a:ext uri="{9D8B030D-6E8A-4147-A177-3AD203B41FA5}">
                      <a16:colId xmlns:a16="http://schemas.microsoft.com/office/drawing/2014/main" val="2328272486"/>
                    </a:ext>
                  </a:extLst>
                </a:gridCol>
                <a:gridCol w="1696064">
                  <a:extLst>
                    <a:ext uri="{9D8B030D-6E8A-4147-A177-3AD203B41FA5}">
                      <a16:colId xmlns:a16="http://schemas.microsoft.com/office/drawing/2014/main" val="1481709856"/>
                    </a:ext>
                  </a:extLst>
                </a:gridCol>
                <a:gridCol w="5573645">
                  <a:extLst>
                    <a:ext uri="{9D8B030D-6E8A-4147-A177-3AD203B41FA5}">
                      <a16:colId xmlns:a16="http://schemas.microsoft.com/office/drawing/2014/main" val="42125021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활용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032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구매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버튼을 터치 시 나오는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버튼음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903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아이콘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버튼을 터치 시 나오는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버튼음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125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비활성화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버튼을 터치 시 나오는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버튼음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507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처치 시 소리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몬스터 처치 시 나오는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처치음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722835"/>
                  </a:ext>
                </a:extLst>
              </a:tr>
            </a:tbl>
          </a:graphicData>
        </a:graphic>
      </p:graphicFrame>
      <p:sp>
        <p:nvSpPr>
          <p:cNvPr id="303" name="직사각형 302">
            <a:extLst>
              <a:ext uri="{FF2B5EF4-FFF2-40B4-BE49-F238E27FC236}">
                <a16:creationId xmlns:a16="http://schemas.microsoft.com/office/drawing/2014/main" id="{901FCFEC-A5F3-4F53-919C-1712651FFFAC}"/>
              </a:ext>
            </a:extLst>
          </p:cNvPr>
          <p:cNvSpPr/>
          <p:nvPr/>
        </p:nvSpPr>
        <p:spPr>
          <a:xfrm>
            <a:off x="2699607" y="5764200"/>
            <a:ext cx="623550" cy="6724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3BEE233E-CE8F-415B-8E3A-EDE3C469C9B0}"/>
              </a:ext>
            </a:extLst>
          </p:cNvPr>
          <p:cNvSpPr/>
          <p:nvPr/>
        </p:nvSpPr>
        <p:spPr>
          <a:xfrm>
            <a:off x="2560193" y="5615665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8" name="버튼음 1">
            <a:hlinkClick r:id="" action="ppaction://media"/>
            <a:extLst>
              <a:ext uri="{FF2B5EF4-FFF2-40B4-BE49-F238E27FC236}">
                <a16:creationId xmlns:a16="http://schemas.microsoft.com/office/drawing/2014/main" id="{0258B720-B7D6-44B3-8098-F05959B43D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6"/>
          <a:stretch>
            <a:fillRect/>
          </a:stretch>
        </p:blipFill>
        <p:spPr>
          <a:xfrm>
            <a:off x="6549943" y="3341379"/>
            <a:ext cx="312238" cy="312238"/>
          </a:xfrm>
          <a:prstGeom prst="rect">
            <a:avLst/>
          </a:prstGeom>
        </p:spPr>
      </p:pic>
      <p:pic>
        <p:nvPicPr>
          <p:cNvPr id="9" name="버튼음2">
            <a:hlinkClick r:id="" action="ppaction://media"/>
            <a:extLst>
              <a:ext uri="{FF2B5EF4-FFF2-40B4-BE49-F238E27FC236}">
                <a16:creationId xmlns:a16="http://schemas.microsoft.com/office/drawing/2014/main" id="{9DF1E9A4-1D1C-4897-BD26-B11F33968C7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6"/>
          <a:stretch>
            <a:fillRect/>
          </a:stretch>
        </p:blipFill>
        <p:spPr>
          <a:xfrm>
            <a:off x="6549943" y="3721438"/>
            <a:ext cx="312238" cy="312238"/>
          </a:xfrm>
          <a:prstGeom prst="rect">
            <a:avLst/>
          </a:prstGeom>
        </p:spPr>
      </p:pic>
      <p:pic>
        <p:nvPicPr>
          <p:cNvPr id="19" name="버튼음 3">
            <a:hlinkClick r:id="" action="ppaction://media"/>
            <a:extLst>
              <a:ext uri="{FF2B5EF4-FFF2-40B4-BE49-F238E27FC236}">
                <a16:creationId xmlns:a16="http://schemas.microsoft.com/office/drawing/2014/main" id="{B163D208-0D47-4BC5-9380-6247F80984B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6"/>
          <a:stretch>
            <a:fillRect/>
          </a:stretch>
        </p:blipFill>
        <p:spPr>
          <a:xfrm>
            <a:off x="6549943" y="4093128"/>
            <a:ext cx="312238" cy="312238"/>
          </a:xfrm>
          <a:prstGeom prst="rect">
            <a:avLst/>
          </a:prstGeom>
        </p:spPr>
      </p:pic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B706EA6C-21D9-46B2-B4B9-CD7C1A42BE2F}"/>
              </a:ext>
            </a:extLst>
          </p:cNvPr>
          <p:cNvSpPr/>
          <p:nvPr/>
        </p:nvSpPr>
        <p:spPr>
          <a:xfrm>
            <a:off x="2143441" y="2378268"/>
            <a:ext cx="957167" cy="67888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처치음 1">
            <a:hlinkClick r:id="" action="ppaction://media"/>
            <a:extLst>
              <a:ext uri="{FF2B5EF4-FFF2-40B4-BE49-F238E27FC236}">
                <a16:creationId xmlns:a16="http://schemas.microsoft.com/office/drawing/2014/main" id="{74BD190D-6859-4CB7-BE21-16BC73BC5597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6"/>
          <a:stretch>
            <a:fillRect/>
          </a:stretch>
        </p:blipFill>
        <p:spPr>
          <a:xfrm>
            <a:off x="6549943" y="4464818"/>
            <a:ext cx="312238" cy="31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4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6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992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BFD76A8-F017-406F-96B2-ECA1B09942FB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전장 시스템 구체화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6D0EA8-7C21-4263-8C89-89E362AED47F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EF08E68-9305-4BF0-A010-F5D6F3E66E49}"/>
              </a:ext>
            </a:extLst>
          </p:cNvPr>
          <p:cNvSpPr/>
          <p:nvPr/>
        </p:nvSpPr>
        <p:spPr>
          <a:xfrm>
            <a:off x="375342" y="1455285"/>
            <a:ext cx="5720658" cy="144829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3A419103-AF3C-4B85-B487-F7F986954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91" y="928261"/>
            <a:ext cx="1983159" cy="9014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106D8C-8234-4AD0-9AE2-118BD458121C}"/>
              </a:ext>
            </a:extLst>
          </p:cNvPr>
          <p:cNvSpPr txBox="1"/>
          <p:nvPr/>
        </p:nvSpPr>
        <p:spPr>
          <a:xfrm>
            <a:off x="2860382" y="122445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조건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948C19F-8CF4-4CE6-AA10-2A6610C03084}"/>
              </a:ext>
            </a:extLst>
          </p:cNvPr>
          <p:cNvCxnSpPr>
            <a:cxnSpLocks/>
          </p:cNvCxnSpPr>
          <p:nvPr/>
        </p:nvCxnSpPr>
        <p:spPr>
          <a:xfrm>
            <a:off x="2860382" y="1944339"/>
            <a:ext cx="0" cy="67805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C42C7DF-F953-4A44-83D8-4F94A7358496}"/>
              </a:ext>
            </a:extLst>
          </p:cNvPr>
          <p:cNvSpPr txBox="1"/>
          <p:nvPr/>
        </p:nvSpPr>
        <p:spPr>
          <a:xfrm>
            <a:off x="1239425" y="202175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시나리오</a:t>
            </a:r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id="{3373AA44-8E75-4F4A-B4EC-0801F7AB84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67" y="1531540"/>
            <a:ext cx="1379390" cy="13793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FDD81E0-5E12-4CB4-994C-4FDC2DF2702B}"/>
              </a:ext>
            </a:extLst>
          </p:cNvPr>
          <p:cNvSpPr txBox="1"/>
          <p:nvPr/>
        </p:nvSpPr>
        <p:spPr>
          <a:xfrm>
            <a:off x="3144266" y="1960200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시나리오 최종보스 처치 후 </a:t>
            </a:r>
            <a:endParaRPr lang="en-US" altLang="ko-KR" b="1" dirty="0"/>
          </a:p>
          <a:p>
            <a:r>
              <a:rPr lang="ko-KR" altLang="en-US" b="1" dirty="0"/>
              <a:t>전장이 열리게 됩니다</a:t>
            </a:r>
            <a:r>
              <a:rPr lang="en-US" altLang="ko-KR" b="1" dirty="0"/>
              <a:t>.</a:t>
            </a:r>
            <a:endParaRPr lang="ko-KR" altLang="en-US" dirty="0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325C1078-889C-4511-BEC6-94729545F7DF}"/>
              </a:ext>
            </a:extLst>
          </p:cNvPr>
          <p:cNvSpPr/>
          <p:nvPr/>
        </p:nvSpPr>
        <p:spPr>
          <a:xfrm>
            <a:off x="375341" y="3477401"/>
            <a:ext cx="5720658" cy="269987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22895625-D2BD-4FCD-8167-2AB34BA12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911" y="2933737"/>
            <a:ext cx="1983159" cy="9014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AC0072-32C8-44DB-99E8-DA8FD4FA983B}"/>
              </a:ext>
            </a:extLst>
          </p:cNvPr>
          <p:cNvSpPr txBox="1"/>
          <p:nvPr/>
        </p:nvSpPr>
        <p:spPr>
          <a:xfrm>
            <a:off x="2706492" y="322497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플레이</a:t>
            </a: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5C00207D-1794-4646-9D73-4249822E133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25" y="4133220"/>
            <a:ext cx="529100" cy="523221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E751D147-8EC3-4888-944F-4742C2F6E08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13" y="5183271"/>
            <a:ext cx="529097" cy="565427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1697AD4A-3B60-4CA8-B5BA-79BAF1C41B5E}"/>
              </a:ext>
            </a:extLst>
          </p:cNvPr>
          <p:cNvSpPr txBox="1"/>
          <p:nvPr/>
        </p:nvSpPr>
        <p:spPr>
          <a:xfrm>
            <a:off x="1413682" y="413322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통행증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96E784C-A712-480E-9C3B-80DE3C0F0FD4}"/>
              </a:ext>
            </a:extLst>
          </p:cNvPr>
          <p:cNvSpPr txBox="1"/>
          <p:nvPr/>
        </p:nvSpPr>
        <p:spPr>
          <a:xfrm>
            <a:off x="1593218" y="522547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/>
              <a:t>관문</a:t>
            </a:r>
            <a:endParaRPr lang="ko-KR" altLang="en-US" sz="2800" b="1" dirty="0"/>
          </a:p>
        </p:txBody>
      </p: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CA7BAA49-AC2F-4690-8AF2-E6370578A1D0}"/>
              </a:ext>
            </a:extLst>
          </p:cNvPr>
          <p:cNvCxnSpPr>
            <a:cxnSpLocks/>
          </p:cNvCxnSpPr>
          <p:nvPr/>
        </p:nvCxnSpPr>
        <p:spPr>
          <a:xfrm>
            <a:off x="2855103" y="4029174"/>
            <a:ext cx="0" cy="67805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6EA815FC-2E5B-4FAC-AD76-FB6DC952DF02}"/>
              </a:ext>
            </a:extLst>
          </p:cNvPr>
          <p:cNvCxnSpPr>
            <a:cxnSpLocks/>
          </p:cNvCxnSpPr>
          <p:nvPr/>
        </p:nvCxnSpPr>
        <p:spPr>
          <a:xfrm>
            <a:off x="2859209" y="5160101"/>
            <a:ext cx="0" cy="67805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179303E6-406A-4D92-8B5A-187AE1500063}"/>
              </a:ext>
            </a:extLst>
          </p:cNvPr>
          <p:cNvSpPr txBox="1"/>
          <p:nvPr/>
        </p:nvSpPr>
        <p:spPr>
          <a:xfrm>
            <a:off x="3065484" y="4045035"/>
            <a:ext cx="2969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전장을 하기 위한 통행증을</a:t>
            </a:r>
            <a:endParaRPr lang="en-US" altLang="ko-KR" b="1" dirty="0"/>
          </a:p>
          <a:p>
            <a:r>
              <a:rPr lang="ko-KR" altLang="en-US" b="1" dirty="0"/>
              <a:t>사용한 뒤 입장하여</a:t>
            </a:r>
            <a:r>
              <a:rPr lang="en-US" altLang="ko-KR" b="1" dirty="0"/>
              <a:t>,</a:t>
            </a:r>
            <a:endParaRPr lang="ko-KR" altLang="en-US" b="1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C670F9B-243A-43B4-B5B9-723B49E08928}"/>
              </a:ext>
            </a:extLst>
          </p:cNvPr>
          <p:cNvSpPr txBox="1"/>
          <p:nvPr/>
        </p:nvSpPr>
        <p:spPr>
          <a:xfrm>
            <a:off x="2979662" y="5184513"/>
            <a:ext cx="3153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15</a:t>
            </a:r>
            <a:r>
              <a:rPr lang="ko-KR" altLang="en-US" b="1" dirty="0"/>
              <a:t>개의 스테이지에 존재하는</a:t>
            </a:r>
            <a:endParaRPr lang="en-US" altLang="ko-KR" b="1" dirty="0"/>
          </a:p>
          <a:p>
            <a:r>
              <a:rPr lang="ko-KR" altLang="en-US" b="1" dirty="0"/>
              <a:t>몬스터를 처치 할 때마다</a:t>
            </a:r>
            <a:r>
              <a:rPr lang="en-US" altLang="ko-KR" b="1" dirty="0"/>
              <a:t>,</a:t>
            </a:r>
            <a:endParaRPr lang="ko-KR" altLang="en-US" b="1" dirty="0"/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442C9C4D-64BC-4115-A139-D7399B419C6C}"/>
              </a:ext>
            </a:extLst>
          </p:cNvPr>
          <p:cNvSpPr/>
          <p:nvPr/>
        </p:nvSpPr>
        <p:spPr>
          <a:xfrm>
            <a:off x="6712290" y="2334020"/>
            <a:ext cx="4931070" cy="185086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5" name="그림 114">
            <a:extLst>
              <a:ext uri="{FF2B5EF4-FFF2-40B4-BE49-F238E27FC236}">
                <a16:creationId xmlns:a16="http://schemas.microsoft.com/office/drawing/2014/main" id="{918B6496-A53A-43A6-9039-3EA032E88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245" y="1814369"/>
            <a:ext cx="1983159" cy="901452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40C17220-2FE2-4E60-9BEE-A8A723CBECC3}"/>
              </a:ext>
            </a:extLst>
          </p:cNvPr>
          <p:cNvSpPr txBox="1"/>
          <p:nvPr/>
        </p:nvSpPr>
        <p:spPr>
          <a:xfrm>
            <a:off x="8777714" y="213025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/>
              <a:t>결과</a:t>
            </a:r>
            <a:endParaRPr lang="ko-KR" altLang="en-US" sz="2400" b="1" dirty="0"/>
          </a:p>
        </p:txBody>
      </p:sp>
      <p:pic>
        <p:nvPicPr>
          <p:cNvPr id="117" name="그림 116">
            <a:extLst>
              <a:ext uri="{FF2B5EF4-FFF2-40B4-BE49-F238E27FC236}">
                <a16:creationId xmlns:a16="http://schemas.microsoft.com/office/drawing/2014/main" id="{75ECB4E1-D7F6-4D47-B7B2-67E6352AA27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828" y="3050782"/>
            <a:ext cx="710561" cy="565428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9DD3ABAD-6078-449A-B1E6-B6E61EECF673}"/>
              </a:ext>
            </a:extLst>
          </p:cNvPr>
          <p:cNvSpPr txBox="1"/>
          <p:nvPr/>
        </p:nvSpPr>
        <p:spPr>
          <a:xfrm>
            <a:off x="7666737" y="309299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/>
              <a:t>보상</a:t>
            </a:r>
          </a:p>
        </p:txBody>
      </p: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79387C59-DD42-4BDB-B722-33CFCEC01D57}"/>
              </a:ext>
            </a:extLst>
          </p:cNvPr>
          <p:cNvCxnSpPr>
            <a:cxnSpLocks/>
          </p:cNvCxnSpPr>
          <p:nvPr/>
        </p:nvCxnSpPr>
        <p:spPr>
          <a:xfrm>
            <a:off x="8590011" y="2994469"/>
            <a:ext cx="0" cy="67805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57DB60-3FCF-4EFB-A315-1962405C98CA}"/>
              </a:ext>
            </a:extLst>
          </p:cNvPr>
          <p:cNvSpPr txBox="1"/>
          <p:nvPr/>
        </p:nvSpPr>
        <p:spPr>
          <a:xfrm>
            <a:off x="8872131" y="3144174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엽전과 돈을 얻게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0949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BFD76A8-F017-406F-96B2-ECA1B09942FB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전장 시스템 개요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6D0EA8-7C21-4263-8C89-89E362AED47F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EF08E68-9305-4BF0-A010-F5D6F3E66E49}"/>
              </a:ext>
            </a:extLst>
          </p:cNvPr>
          <p:cNvSpPr/>
          <p:nvPr/>
        </p:nvSpPr>
        <p:spPr>
          <a:xfrm>
            <a:off x="394847" y="1449247"/>
            <a:ext cx="5120396" cy="197371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3A419103-AF3C-4B85-B487-F7F986954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804" y="928261"/>
            <a:ext cx="1983159" cy="9014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106D8C-8234-4AD0-9AE2-118BD458121C}"/>
              </a:ext>
            </a:extLst>
          </p:cNvPr>
          <p:cNvSpPr txBox="1"/>
          <p:nvPr/>
        </p:nvSpPr>
        <p:spPr>
          <a:xfrm>
            <a:off x="2405771" y="1224452"/>
            <a:ext cx="909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정 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DD81E0-5E12-4CB4-994C-4FDC2DF2702B}"/>
              </a:ext>
            </a:extLst>
          </p:cNvPr>
          <p:cNvSpPr txBox="1"/>
          <p:nvPr/>
        </p:nvSpPr>
        <p:spPr>
          <a:xfrm>
            <a:off x="534869" y="1916950"/>
            <a:ext cx="46602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15</a:t>
            </a:r>
            <a:r>
              <a:rPr lang="ko-KR" altLang="en-US" b="1" dirty="0"/>
              <a:t>개의 관문에 존재하는 적보다</a:t>
            </a:r>
            <a:r>
              <a:rPr lang="en-US" altLang="ko-KR" b="1" dirty="0"/>
              <a:t> </a:t>
            </a:r>
            <a:r>
              <a:rPr lang="ko-KR" altLang="en-US" b="1" dirty="0"/>
              <a:t>빠르게 </a:t>
            </a:r>
            <a:endParaRPr lang="en-US" altLang="ko-KR" b="1" dirty="0"/>
          </a:p>
          <a:p>
            <a:r>
              <a:rPr lang="ko-KR" altLang="en-US" b="1" dirty="0"/>
              <a:t>적을 처치해야 하며</a:t>
            </a:r>
            <a:r>
              <a:rPr lang="en-US" altLang="ko-KR" b="1" dirty="0"/>
              <a:t>, </a:t>
            </a:r>
            <a:r>
              <a:rPr lang="ko-KR" altLang="en-US" b="1" dirty="0"/>
              <a:t>관문을 통과할 때 마다</a:t>
            </a:r>
            <a:endParaRPr lang="en-US" altLang="ko-KR" b="1" dirty="0"/>
          </a:p>
          <a:p>
            <a:r>
              <a:rPr lang="ko-KR" altLang="en-US" b="1" dirty="0"/>
              <a:t>보상을 획득 가능</a:t>
            </a:r>
            <a:endParaRPr lang="en-US" altLang="ko-KR" b="1" dirty="0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325C1078-889C-4511-BEC6-94729545F7DF}"/>
              </a:ext>
            </a:extLst>
          </p:cNvPr>
          <p:cNvSpPr/>
          <p:nvPr/>
        </p:nvSpPr>
        <p:spPr>
          <a:xfrm>
            <a:off x="3602168" y="3972664"/>
            <a:ext cx="5720658" cy="269987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22895625-D2BD-4FCD-8167-2AB34BA12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738" y="3429000"/>
            <a:ext cx="1983159" cy="9014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AC0072-32C8-44DB-99E8-DA8FD4FA983B}"/>
              </a:ext>
            </a:extLst>
          </p:cNvPr>
          <p:cNvSpPr txBox="1"/>
          <p:nvPr/>
        </p:nvSpPr>
        <p:spPr>
          <a:xfrm>
            <a:off x="5754611" y="3720238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기대 효과</a:t>
            </a:r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442C9C4D-64BC-4115-A139-D7399B419C6C}"/>
              </a:ext>
            </a:extLst>
          </p:cNvPr>
          <p:cNvSpPr/>
          <p:nvPr/>
        </p:nvSpPr>
        <p:spPr>
          <a:xfrm>
            <a:off x="6866083" y="1449247"/>
            <a:ext cx="4931070" cy="197975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5" name="그림 114">
            <a:extLst>
              <a:ext uri="{FF2B5EF4-FFF2-40B4-BE49-F238E27FC236}">
                <a16:creationId xmlns:a16="http://schemas.microsoft.com/office/drawing/2014/main" id="{918B6496-A53A-43A6-9039-3EA032E88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538" y="915985"/>
            <a:ext cx="1983159" cy="901452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40C17220-2FE2-4E60-9BEE-A8A723CBECC3}"/>
              </a:ext>
            </a:extLst>
          </p:cNvPr>
          <p:cNvSpPr txBox="1"/>
          <p:nvPr/>
        </p:nvSpPr>
        <p:spPr>
          <a:xfrm>
            <a:off x="8974505" y="1203654"/>
            <a:ext cx="909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목 적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FE4EB4-4EDD-4E85-9EA7-20FE3F302B5D}"/>
              </a:ext>
            </a:extLst>
          </p:cNvPr>
          <p:cNvSpPr/>
          <p:nvPr/>
        </p:nvSpPr>
        <p:spPr>
          <a:xfrm>
            <a:off x="7041315" y="1959884"/>
            <a:ext cx="991580" cy="4187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NO.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E37A71-7CD7-4285-ABDA-3D26E6057949}"/>
              </a:ext>
            </a:extLst>
          </p:cNvPr>
          <p:cNvSpPr txBox="1"/>
          <p:nvPr/>
        </p:nvSpPr>
        <p:spPr>
          <a:xfrm>
            <a:off x="8208127" y="1959884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전장 시스템을 통한 보상 제공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79AA86D-DA5F-4A39-A49F-320538552EC6}"/>
              </a:ext>
            </a:extLst>
          </p:cNvPr>
          <p:cNvSpPr/>
          <p:nvPr/>
        </p:nvSpPr>
        <p:spPr>
          <a:xfrm>
            <a:off x="3888892" y="4353348"/>
            <a:ext cx="991580" cy="4187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NO.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21FF6B9-A7E4-45B2-89DC-289411B3F216}"/>
              </a:ext>
            </a:extLst>
          </p:cNvPr>
          <p:cNvSpPr/>
          <p:nvPr/>
        </p:nvSpPr>
        <p:spPr>
          <a:xfrm>
            <a:off x="3851963" y="5113237"/>
            <a:ext cx="991580" cy="4187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NO.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CBBC4C3-2FCC-4557-A610-B06DE2F9D802}"/>
              </a:ext>
            </a:extLst>
          </p:cNvPr>
          <p:cNvSpPr/>
          <p:nvPr/>
        </p:nvSpPr>
        <p:spPr>
          <a:xfrm>
            <a:off x="3888892" y="5912652"/>
            <a:ext cx="991580" cy="4187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NO.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D1AC023-4289-4632-9F5E-15E56A338D25}"/>
              </a:ext>
            </a:extLst>
          </p:cNvPr>
          <p:cNvSpPr txBox="1"/>
          <p:nvPr/>
        </p:nvSpPr>
        <p:spPr>
          <a:xfrm>
            <a:off x="5043203" y="4386232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반 영구적 </a:t>
            </a:r>
            <a:r>
              <a:rPr lang="ko-KR" altLang="en-US" b="1"/>
              <a:t>순환 컨텐츠의 생성</a:t>
            </a:r>
            <a:endParaRPr lang="ko-KR" altLang="en-US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0701A6-6DA4-423E-8E30-CC62D0D5553A}"/>
              </a:ext>
            </a:extLst>
          </p:cNvPr>
          <p:cNvSpPr txBox="1"/>
          <p:nvPr/>
        </p:nvSpPr>
        <p:spPr>
          <a:xfrm>
            <a:off x="5043203" y="5162636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반 영구적 순환 컨텐츠의 생성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C0DC04D-C3A2-476D-B642-94E139ACC781}"/>
              </a:ext>
            </a:extLst>
          </p:cNvPr>
          <p:cNvSpPr txBox="1"/>
          <p:nvPr/>
        </p:nvSpPr>
        <p:spPr>
          <a:xfrm>
            <a:off x="5091224" y="5940873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반 영구적 </a:t>
            </a:r>
            <a:r>
              <a:rPr lang="ko-KR" altLang="en-US" b="1"/>
              <a:t>순환 컨텐츠의 생성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79498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메인 화면 </a:t>
            </a:r>
            <a:r>
              <a:rPr lang="en-US" altLang="ko-KR" sz="3200" b="1" dirty="0"/>
              <a:t>1- </a:t>
            </a:r>
            <a:r>
              <a:rPr lang="ko-KR" altLang="en-US" sz="3200" b="1" dirty="0"/>
              <a:t>상부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563796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GNB</a:t>
            </a:r>
          </a:p>
          <a:p>
            <a:r>
              <a:rPr lang="en-US" altLang="ko-KR" sz="1400" dirty="0"/>
              <a:t>- </a:t>
            </a:r>
            <a:r>
              <a:rPr lang="ko-KR" altLang="en-US" sz="1400" b="1" dirty="0">
                <a:solidFill>
                  <a:schemeClr val="accent2">
                    <a:lumMod val="75000"/>
                  </a:schemeClr>
                </a:solidFill>
              </a:rPr>
              <a:t>식량</a:t>
            </a:r>
            <a:r>
              <a:rPr lang="en-US" altLang="ko-KR" sz="1400" dirty="0"/>
              <a:t> </a:t>
            </a:r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적 처치</a:t>
            </a:r>
            <a:r>
              <a:rPr lang="en-US" altLang="ko-KR" sz="1400" dirty="0"/>
              <a:t>, </a:t>
            </a:r>
            <a:r>
              <a:rPr lang="ko-KR" altLang="en-US" sz="1400" dirty="0"/>
              <a:t>훈련을 통하여 수급</a:t>
            </a:r>
            <a:endParaRPr lang="en-US" altLang="ko-KR" sz="1400" dirty="0"/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훈련</a:t>
            </a:r>
            <a:r>
              <a:rPr lang="en-US" altLang="ko-KR" sz="1400" dirty="0"/>
              <a:t>, </a:t>
            </a:r>
            <a:r>
              <a:rPr lang="ko-KR" altLang="en-US" sz="1400" dirty="0"/>
              <a:t>무기</a:t>
            </a:r>
            <a:r>
              <a:rPr lang="en-US" altLang="ko-KR" sz="1400" dirty="0"/>
              <a:t> </a:t>
            </a:r>
            <a:r>
              <a:rPr lang="ko-KR" altLang="en-US" sz="1400" dirty="0"/>
              <a:t>업그레이드에 사용 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-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</a:rPr>
              <a:t>지식</a:t>
            </a:r>
            <a:endParaRPr lang="en-US" altLang="ko-KR" sz="14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보스를 처치 시 수급 </a:t>
            </a:r>
            <a:endParaRPr lang="en-US" altLang="ko-KR" sz="1400" dirty="0"/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보물 또는 상점에서 구입할 때 사용 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- </a:t>
            </a:r>
            <a:r>
              <a:rPr lang="ko-KR" altLang="en-US" sz="1400" b="1" dirty="0">
                <a:solidFill>
                  <a:schemeClr val="accent4">
                    <a:lumMod val="75000"/>
                  </a:schemeClr>
                </a:solidFill>
              </a:rPr>
              <a:t>금</a:t>
            </a:r>
            <a:endParaRPr lang="en-US" altLang="ko-KR" sz="1400" b="1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유료 재화</a:t>
            </a:r>
            <a:endParaRPr lang="en-US" altLang="ko-KR" sz="1400" dirty="0"/>
          </a:p>
          <a:p>
            <a:r>
              <a:rPr lang="en-US" altLang="ko-KR" sz="1400" dirty="0"/>
              <a:t>( </a:t>
            </a:r>
            <a:r>
              <a:rPr lang="ko-KR" altLang="en-US" sz="1400" dirty="0"/>
              <a:t>특정 보물</a:t>
            </a:r>
            <a:r>
              <a:rPr lang="en-US" altLang="ko-KR" sz="1400" dirty="0"/>
              <a:t>, </a:t>
            </a:r>
            <a:r>
              <a:rPr lang="ko-KR" altLang="en-US" sz="1400" dirty="0"/>
              <a:t>상점에서 구입할 때 사용 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스테이지</a:t>
            </a:r>
            <a:r>
              <a:rPr lang="en-US" altLang="ko-KR" sz="1400" dirty="0"/>
              <a:t>, </a:t>
            </a:r>
            <a:r>
              <a:rPr lang="ko-KR" altLang="en-US" sz="1400" dirty="0"/>
              <a:t>플레이어가 전진한 거리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옵션 </a:t>
            </a:r>
            <a:r>
              <a:rPr lang="en-US" altLang="ko-KR" sz="1400" dirty="0"/>
              <a:t>UI</a:t>
            </a:r>
          </a:p>
          <a:p>
            <a:endParaRPr lang="en-US" altLang="ko-KR" sz="1400" dirty="0"/>
          </a:p>
          <a:p>
            <a:r>
              <a:rPr lang="en-US" altLang="ko-KR" sz="1400" dirty="0"/>
              <a:t>4)</a:t>
            </a:r>
            <a:r>
              <a:rPr lang="ko-KR" altLang="en-US" sz="1400" dirty="0"/>
              <a:t> 전투 게임 화면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 </a:t>
            </a:r>
            <a:r>
              <a:rPr lang="ko-KR" altLang="en-US" sz="1400" dirty="0"/>
              <a:t>플레이어의 캐릭터</a:t>
            </a:r>
            <a:r>
              <a:rPr lang="en-US" altLang="ko-KR" sz="1400" dirty="0"/>
              <a:t> , </a:t>
            </a:r>
            <a:r>
              <a:rPr lang="ko-KR" altLang="en-US" sz="1400" dirty="0"/>
              <a:t>주인공 터치 시</a:t>
            </a:r>
            <a:endParaRPr lang="en-US" altLang="ko-KR" sz="1400" dirty="0"/>
          </a:p>
          <a:p>
            <a:r>
              <a:rPr lang="ko-KR" altLang="en-US" sz="1400" dirty="0"/>
              <a:t>캐릭터 정보창으로 이동</a:t>
            </a:r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714320" y="2050861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551961" y="1371369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549139" y="1366322"/>
            <a:ext cx="3030104" cy="2320958"/>
          </a:xfrm>
          <a:prstGeom prst="rect">
            <a:avLst/>
          </a:prstGeom>
        </p:spPr>
      </p:pic>
      <p:pic>
        <p:nvPicPr>
          <p:cNvPr id="115" name="그림 114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87" y="3801210"/>
            <a:ext cx="2744240" cy="2307919"/>
          </a:xfrm>
          <a:prstGeom prst="rect">
            <a:avLst/>
          </a:prstGeom>
        </p:spPr>
      </p:pic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842011" y="397522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842010" y="4482246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842010" y="501321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9" name="그림 118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00" y="3971544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1275035" y="3967389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121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370327" y="4261712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6EC07FA-D1E0-47AD-9ACF-DF4CFCFA857E}"/>
              </a:ext>
            </a:extLst>
          </p:cNvPr>
          <p:cNvSpPr txBox="1"/>
          <p:nvPr/>
        </p:nvSpPr>
        <p:spPr>
          <a:xfrm>
            <a:off x="1800751" y="391314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23" name="그림 122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5112" y="4016443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2334866" y="4042529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842011" y="449076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6" name="그림 125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00" y="448708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1275035" y="4482927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28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1370327" y="477725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D8D9B0C-7122-4E12-8DCB-29B7273C066D}"/>
              </a:ext>
            </a:extLst>
          </p:cNvPr>
          <p:cNvSpPr txBox="1"/>
          <p:nvPr/>
        </p:nvSpPr>
        <p:spPr>
          <a:xfrm>
            <a:off x="1800751" y="442868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30" name="그림 129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5112" y="4531981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2334866" y="455806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842010" y="501400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842011" y="5022523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1275035" y="501468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35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1370327" y="530900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DBCD383-8028-4443-AED4-7B42BE551CD4}"/>
              </a:ext>
            </a:extLst>
          </p:cNvPr>
          <p:cNvSpPr txBox="1"/>
          <p:nvPr/>
        </p:nvSpPr>
        <p:spPr>
          <a:xfrm>
            <a:off x="1800751" y="496043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37" name="그림 136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5112" y="5063737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2334866" y="508982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842010" y="552689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1275035" y="5527575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41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1370327" y="582189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80A1B2C-C2BC-402E-82D1-B8B3D2FF41B3}"/>
              </a:ext>
            </a:extLst>
          </p:cNvPr>
          <p:cNvSpPr txBox="1"/>
          <p:nvPr/>
        </p:nvSpPr>
        <p:spPr>
          <a:xfrm>
            <a:off x="1800751" y="547333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43" name="그림 142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5112" y="5576629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2334866" y="560271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145" name="그림 144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10" y="5018047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46" name="그림 145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21" y="5533932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150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1211962" y="3384952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56" y="142510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67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883765" y="4024880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05617" y="407810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170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883765" y="4534741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05617" y="4587965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173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883765" y="5060212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05617" y="5113436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176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883765" y="5571691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05617" y="5624915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179" name="그림 17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216" y="6091709"/>
            <a:ext cx="570365" cy="611445"/>
          </a:xfrm>
          <a:prstGeom prst="rect">
            <a:avLst/>
          </a:prstGeom>
        </p:spPr>
      </p:pic>
      <p:pic>
        <p:nvPicPr>
          <p:cNvPr id="180" name="그림 179"/>
          <p:cNvPicPr>
            <a:picLocks noChangeAspect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508" y="6091709"/>
            <a:ext cx="597988" cy="611445"/>
          </a:xfrm>
          <a:prstGeom prst="rect">
            <a:avLst/>
          </a:prstGeom>
          <a:noFill/>
        </p:spPr>
      </p:pic>
      <p:pic>
        <p:nvPicPr>
          <p:cNvPr id="181" name="그림 180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452" y="6091709"/>
            <a:ext cx="545050" cy="611445"/>
          </a:xfrm>
          <a:prstGeom prst="rect">
            <a:avLst/>
          </a:prstGeom>
          <a:noFill/>
        </p:spPr>
      </p:pic>
      <p:pic>
        <p:nvPicPr>
          <p:cNvPr id="182" name="그림 181"/>
          <p:cNvPicPr>
            <a:picLocks noChangeAspect="1"/>
          </p:cNvPicPr>
          <p:nvPr/>
        </p:nvPicPr>
        <p:blipFill>
          <a:blip r:embed="rId13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917" y="6091709"/>
            <a:ext cx="558343" cy="611445"/>
          </a:xfrm>
          <a:prstGeom prst="rect">
            <a:avLst/>
          </a:prstGeom>
          <a:noFill/>
        </p:spPr>
      </p:pic>
      <p:pic>
        <p:nvPicPr>
          <p:cNvPr id="183" name="그림 182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90" y="6091709"/>
            <a:ext cx="640535" cy="611445"/>
          </a:xfrm>
          <a:prstGeom prst="rect">
            <a:avLst/>
          </a:prstGeom>
          <a:noFill/>
        </p:spPr>
      </p:pic>
      <p:sp>
        <p:nvSpPr>
          <p:cNvPr id="184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386307" y="4276356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386307" y="4790916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6" name="그림 18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55" y="2310192"/>
            <a:ext cx="1412349" cy="1412349"/>
          </a:xfrm>
          <a:prstGeom prst="rect">
            <a:avLst/>
          </a:prstGeom>
        </p:spPr>
      </p:pic>
      <p:sp>
        <p:nvSpPr>
          <p:cNvPr id="187" name="TextBox 186"/>
          <p:cNvSpPr txBox="1"/>
          <p:nvPr/>
        </p:nvSpPr>
        <p:spPr>
          <a:xfrm>
            <a:off x="1305747" y="4216406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1305747" y="4729425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189" name="그림 18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39" y="3567287"/>
            <a:ext cx="3044029" cy="327725"/>
          </a:xfrm>
          <a:prstGeom prst="rect">
            <a:avLst/>
          </a:prstGeom>
        </p:spPr>
      </p:pic>
      <p:pic>
        <p:nvPicPr>
          <p:cNvPr id="190" name="그림 18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350" y="2707665"/>
            <a:ext cx="343152" cy="582711"/>
          </a:xfrm>
          <a:prstGeom prst="rect">
            <a:avLst/>
          </a:prstGeom>
        </p:spPr>
      </p:pic>
      <p:pic>
        <p:nvPicPr>
          <p:cNvPr id="191" name="그림 19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89" y="2685542"/>
            <a:ext cx="928313" cy="669054"/>
          </a:xfrm>
          <a:prstGeom prst="rect">
            <a:avLst/>
          </a:prstGeom>
        </p:spPr>
      </p:pic>
      <p:pic>
        <p:nvPicPr>
          <p:cNvPr id="192" name="그림 191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1757208" y="3041965"/>
            <a:ext cx="210601" cy="337539"/>
          </a:xfrm>
          <a:prstGeom prst="rect">
            <a:avLst/>
          </a:prstGeom>
        </p:spPr>
      </p:pic>
      <p:sp>
        <p:nvSpPr>
          <p:cNvPr id="196" name="직사각형 195"/>
          <p:cNvSpPr/>
          <p:nvPr/>
        </p:nvSpPr>
        <p:spPr>
          <a:xfrm>
            <a:off x="543288" y="1369594"/>
            <a:ext cx="821587" cy="9792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68330" y="1396390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98" name="직사각형 197"/>
          <p:cNvSpPr/>
          <p:nvPr/>
        </p:nvSpPr>
        <p:spPr>
          <a:xfrm>
            <a:off x="1524317" y="1369594"/>
            <a:ext cx="1274575" cy="5924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직사각형 198"/>
          <p:cNvSpPr/>
          <p:nvPr/>
        </p:nvSpPr>
        <p:spPr>
          <a:xfrm>
            <a:off x="3217078" y="1369594"/>
            <a:ext cx="359106" cy="3565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/>
          <p:cNvSpPr/>
          <p:nvPr/>
        </p:nvSpPr>
        <p:spPr>
          <a:xfrm>
            <a:off x="550275" y="2501605"/>
            <a:ext cx="3025908" cy="11039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3642396" y="2423696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027083" y="1011511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3256849" y="1011511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100" name="그림 99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403" y="4112883"/>
            <a:ext cx="137295" cy="127934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403" y="4630804"/>
            <a:ext cx="137295" cy="127934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403" y="5156491"/>
            <a:ext cx="137295" cy="127934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403" y="5657249"/>
            <a:ext cx="137295" cy="127934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859" y="6170005"/>
            <a:ext cx="230045" cy="302910"/>
          </a:xfrm>
          <a:prstGeom prst="rect">
            <a:avLst/>
          </a:prstGeom>
        </p:spPr>
      </p:pic>
      <p:pic>
        <p:nvPicPr>
          <p:cNvPr id="106" name="그림 105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086" y="6170005"/>
            <a:ext cx="230045" cy="302910"/>
          </a:xfrm>
          <a:prstGeom prst="rect">
            <a:avLst/>
          </a:prstGeom>
        </p:spPr>
      </p:pic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547147" y="3624653"/>
            <a:ext cx="3027281" cy="309541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60" y="1428092"/>
            <a:ext cx="998634" cy="384859"/>
          </a:xfrm>
          <a:prstGeom prst="rect">
            <a:avLst/>
          </a:prstGeom>
        </p:spPr>
      </p:pic>
      <p:sp>
        <p:nvSpPr>
          <p:cNvPr id="148" name="TextBox 147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1680762" y="1491823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377230F9-C0D2-43BC-8F5F-1349E8C4B3C0}"/>
              </a:ext>
            </a:extLst>
          </p:cNvPr>
          <p:cNvSpPr/>
          <p:nvPr/>
        </p:nvSpPr>
        <p:spPr>
          <a:xfrm>
            <a:off x="1228224" y="2639808"/>
            <a:ext cx="743438" cy="67888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91C21D53-A2B8-47F1-8215-83C980B1F959}"/>
              </a:ext>
            </a:extLst>
          </p:cNvPr>
          <p:cNvSpPr/>
          <p:nvPr/>
        </p:nvSpPr>
        <p:spPr>
          <a:xfrm>
            <a:off x="1096614" y="2509721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grpSp>
        <p:nvGrpSpPr>
          <p:cNvPr id="108" name="그룹 107"/>
          <p:cNvGrpSpPr/>
          <p:nvPr/>
        </p:nvGrpSpPr>
        <p:grpSpPr>
          <a:xfrm>
            <a:off x="639164" y="1479217"/>
            <a:ext cx="561776" cy="788344"/>
            <a:chOff x="430398" y="1158939"/>
            <a:chExt cx="561776" cy="788344"/>
          </a:xfrm>
        </p:grpSpPr>
        <p:pic>
          <p:nvPicPr>
            <p:cNvPr id="109" name="그림 108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10" name="그림 109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47" name="그림 146"/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0B47E99D-680A-45F4-AFFF-B1E7ECF6A04B}"/>
              </a:ext>
            </a:extLst>
          </p:cNvPr>
          <p:cNvSpPr txBox="1"/>
          <p:nvPr/>
        </p:nvSpPr>
        <p:spPr>
          <a:xfrm>
            <a:off x="1840794" y="1726161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111M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5198357" y="1369905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5200264" y="1367499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5202247" y="1364858"/>
            <a:ext cx="3030104" cy="2320958"/>
          </a:xfrm>
          <a:prstGeom prst="rect">
            <a:avLst/>
          </a:prstGeom>
        </p:spPr>
      </p:pic>
      <p:grpSp>
        <p:nvGrpSpPr>
          <p:cNvPr id="96" name="그룹 95"/>
          <p:cNvGrpSpPr/>
          <p:nvPr/>
        </p:nvGrpSpPr>
        <p:grpSpPr>
          <a:xfrm>
            <a:off x="5321188" y="1460917"/>
            <a:ext cx="561776" cy="788344"/>
            <a:chOff x="430398" y="1158939"/>
            <a:chExt cx="561776" cy="788344"/>
          </a:xfrm>
        </p:grpSpPr>
        <p:pic>
          <p:nvPicPr>
            <p:cNvPr id="97" name="그림 96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99" name="그림 98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300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51" name="그림 150"/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333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54" name="그림 153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514" y="1414618"/>
            <a:ext cx="208888" cy="208888"/>
          </a:xfrm>
          <a:prstGeom prst="rect">
            <a:avLst/>
          </a:prstGeom>
          <a:ln>
            <a:noFill/>
          </a:ln>
        </p:spPr>
      </p:pic>
      <p:grpSp>
        <p:nvGrpSpPr>
          <p:cNvPr id="155" name="그룹 154"/>
          <p:cNvGrpSpPr/>
          <p:nvPr/>
        </p:nvGrpSpPr>
        <p:grpSpPr>
          <a:xfrm>
            <a:off x="6297470" y="1428803"/>
            <a:ext cx="1002109" cy="548353"/>
            <a:chOff x="1393168" y="1120587"/>
            <a:chExt cx="1002109" cy="548353"/>
          </a:xfrm>
        </p:grpSpPr>
        <p:pic>
          <p:nvPicPr>
            <p:cNvPr id="156" name="그림 155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14129" y="1422719"/>
              <a:ext cx="5293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111M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451EA927-C29F-4632-B78E-68F06129B3BA}"/>
              </a:ext>
            </a:extLst>
          </p:cNvPr>
          <p:cNvSpPr/>
          <p:nvPr/>
        </p:nvSpPr>
        <p:spPr>
          <a:xfrm>
            <a:off x="5196450" y="1369905"/>
            <a:ext cx="3030104" cy="53522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BCE348F9-FC24-496C-98C7-10F7C59CD0D4}"/>
              </a:ext>
            </a:extLst>
          </p:cNvPr>
          <p:cNvSpPr txBox="1"/>
          <p:nvPr/>
        </p:nvSpPr>
        <p:spPr>
          <a:xfrm>
            <a:off x="6493258" y="1722738"/>
            <a:ext cx="5614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10 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62" name="그림 161" descr="어두운, 거리이(가) 표시된 사진&#10;&#10;자동 생성된 설명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884" y="2054899"/>
            <a:ext cx="1412349" cy="1412349"/>
          </a:xfrm>
          <a:prstGeom prst="rect">
            <a:avLst/>
          </a:prstGeom>
        </p:spPr>
      </p:pic>
      <p:pic>
        <p:nvPicPr>
          <p:cNvPr id="163" name="그림 162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741" y="3798240"/>
            <a:ext cx="2804159" cy="2307919"/>
          </a:xfrm>
          <a:prstGeom prst="rect">
            <a:avLst/>
          </a:prstGeom>
        </p:spPr>
      </p:pic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46B585EF-0E82-4A64-B482-BA8BF16C1487}"/>
              </a:ext>
            </a:extLst>
          </p:cNvPr>
          <p:cNvSpPr/>
          <p:nvPr/>
        </p:nvSpPr>
        <p:spPr>
          <a:xfrm>
            <a:off x="5258187" y="1756476"/>
            <a:ext cx="2896741" cy="43772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9E23B089-2259-4DB0-8002-61FB19A1E811}"/>
              </a:ext>
            </a:extLst>
          </p:cNvPr>
          <p:cNvGrpSpPr/>
          <p:nvPr/>
        </p:nvGrpSpPr>
        <p:grpSpPr>
          <a:xfrm>
            <a:off x="6226533" y="2206952"/>
            <a:ext cx="998634" cy="384859"/>
            <a:chOff x="1393168" y="1120587"/>
            <a:chExt cx="998634" cy="384859"/>
          </a:xfrm>
        </p:grpSpPr>
        <p:pic>
          <p:nvPicPr>
            <p:cNvPr id="174" name="그림 173">
              <a:extLst>
                <a:ext uri="{FF2B5EF4-FFF2-40B4-BE49-F238E27FC236}">
                  <a16:creationId xmlns:a16="http://schemas.microsoft.com/office/drawing/2014/main" id="{882EB912-1CA7-4803-9806-717A6F69B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BA08473E-4F09-4E12-B72D-52A141773BC8}"/>
                </a:ext>
              </a:extLst>
            </p:cNvPr>
            <p:cNvSpPr txBox="1"/>
            <p:nvPr/>
          </p:nvSpPr>
          <p:spPr>
            <a:xfrm>
              <a:off x="1590700" y="1185811"/>
              <a:ext cx="5886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/>
                <a:t>모코코</a:t>
              </a:r>
            </a:p>
          </p:txBody>
        </p:sp>
      </p:grp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71721207-DE76-4809-9166-2B0F30D5455F}"/>
              </a:ext>
            </a:extLst>
          </p:cNvPr>
          <p:cNvGrpSpPr/>
          <p:nvPr/>
        </p:nvGrpSpPr>
        <p:grpSpPr>
          <a:xfrm>
            <a:off x="6407150" y="3459132"/>
            <a:ext cx="676212" cy="341152"/>
            <a:chOff x="2755961" y="1967714"/>
            <a:chExt cx="676212" cy="341152"/>
          </a:xfrm>
        </p:grpSpPr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1CC5A9C4-A72A-4494-9066-F754C63E65B5}"/>
                </a:ext>
              </a:extLst>
            </p:cNvPr>
            <p:cNvSpPr/>
            <p:nvPr/>
          </p:nvSpPr>
          <p:spPr>
            <a:xfrm>
              <a:off x="2829601" y="2099128"/>
              <a:ext cx="538360" cy="1428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dirty="0"/>
                <a:t>200</a:t>
              </a:r>
              <a:endParaRPr lang="ko-KR" altLang="en-US" sz="900" dirty="0"/>
            </a:p>
          </p:txBody>
        </p:sp>
        <p:pic>
          <p:nvPicPr>
            <p:cNvPr id="204" name="그림 203">
              <a:extLst>
                <a:ext uri="{FF2B5EF4-FFF2-40B4-BE49-F238E27FC236}">
                  <a16:creationId xmlns:a16="http://schemas.microsoft.com/office/drawing/2014/main" id="{09679518-CB5A-437F-A7BD-973F111A8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44" t="9646" r="31486" b="12073"/>
            <a:stretch/>
          </p:blipFill>
          <p:spPr>
            <a:xfrm rot="10800000">
              <a:off x="2755961" y="1982769"/>
              <a:ext cx="159425" cy="326097"/>
            </a:xfrm>
            <a:prstGeom prst="rect">
              <a:avLst/>
            </a:prstGeom>
          </p:spPr>
        </p:pic>
        <p:pic>
          <p:nvPicPr>
            <p:cNvPr id="205" name="그림 204">
              <a:extLst>
                <a:ext uri="{FF2B5EF4-FFF2-40B4-BE49-F238E27FC236}">
                  <a16:creationId xmlns:a16="http://schemas.microsoft.com/office/drawing/2014/main" id="{1CDAE3FF-3D30-48BB-A215-FE53AEB41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58" t="10517" r="30336" b="9028"/>
            <a:stretch/>
          </p:blipFill>
          <p:spPr>
            <a:xfrm rot="10800000">
              <a:off x="3270936" y="1967714"/>
              <a:ext cx="161237" cy="335155"/>
            </a:xfrm>
            <a:prstGeom prst="rect">
              <a:avLst/>
            </a:prstGeom>
          </p:spPr>
        </p:pic>
      </p:grpSp>
      <p:sp>
        <p:nvSpPr>
          <p:cNvPr id="206" name="사각형: 둥근 모서리 209">
            <a:extLst>
              <a:ext uri="{FF2B5EF4-FFF2-40B4-BE49-F238E27FC236}">
                <a16:creationId xmlns:a16="http://schemas.microsoft.com/office/drawing/2014/main" id="{9C38339B-5E11-4EF3-AA65-1E0AB7A9BD6D}"/>
              </a:ext>
            </a:extLst>
          </p:cNvPr>
          <p:cNvSpPr/>
          <p:nvPr/>
        </p:nvSpPr>
        <p:spPr>
          <a:xfrm>
            <a:off x="5249491" y="1776312"/>
            <a:ext cx="2915215" cy="319981"/>
          </a:xfrm>
          <a:prstGeom prst="roundRect">
            <a:avLst/>
          </a:prstGeom>
          <a:solidFill>
            <a:srgbClr val="F19149"/>
          </a:solidFill>
          <a:ln>
            <a:solidFill>
              <a:schemeClr val="tx1"/>
            </a:solidFill>
          </a:ln>
          <a:effectLst>
            <a:outerShdw blurRad="50800" dist="38100" dir="2100000" sx="98000" sy="98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7" name="그림 206">
            <a:extLst>
              <a:ext uri="{FF2B5EF4-FFF2-40B4-BE49-F238E27FC236}">
                <a16:creationId xmlns:a16="http://schemas.microsoft.com/office/drawing/2014/main" id="{1BD97B3A-0B24-4CE7-A9B0-FBB45E2C84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352" y="2476300"/>
            <a:ext cx="1412349" cy="1412349"/>
          </a:xfrm>
          <a:prstGeom prst="rect">
            <a:avLst/>
          </a:prstGeom>
        </p:spPr>
      </p:pic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D1780E0E-55F1-4B32-871D-A1C19D381A00}"/>
              </a:ext>
            </a:extLst>
          </p:cNvPr>
          <p:cNvSpPr/>
          <p:nvPr/>
        </p:nvSpPr>
        <p:spPr>
          <a:xfrm>
            <a:off x="5404956" y="4324301"/>
            <a:ext cx="2631354" cy="451297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D185C879-FEF9-414F-BF01-C9D1B826BDF8}"/>
              </a:ext>
            </a:extLst>
          </p:cNvPr>
          <p:cNvSpPr/>
          <p:nvPr/>
        </p:nvSpPr>
        <p:spPr>
          <a:xfrm>
            <a:off x="5404956" y="4849761"/>
            <a:ext cx="2631354" cy="451297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9A255AE8-7AEA-4E73-B03B-79B042031DA8}"/>
              </a:ext>
            </a:extLst>
          </p:cNvPr>
          <p:cNvSpPr/>
          <p:nvPr/>
        </p:nvSpPr>
        <p:spPr>
          <a:xfrm>
            <a:off x="5396904" y="5383059"/>
            <a:ext cx="2631354" cy="451297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사각형: 둥근 모서리 316">
            <a:extLst>
              <a:ext uri="{FF2B5EF4-FFF2-40B4-BE49-F238E27FC236}">
                <a16:creationId xmlns:a16="http://schemas.microsoft.com/office/drawing/2014/main" id="{7C8A9F0E-203D-45F6-BDE0-7A479F2E85CF}"/>
              </a:ext>
            </a:extLst>
          </p:cNvPr>
          <p:cNvSpPr/>
          <p:nvPr/>
        </p:nvSpPr>
        <p:spPr>
          <a:xfrm>
            <a:off x="6502925" y="6099153"/>
            <a:ext cx="432542" cy="41320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X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2" name="사각형: 둥근 모서리 22">
            <a:extLst>
              <a:ext uri="{FF2B5EF4-FFF2-40B4-BE49-F238E27FC236}">
                <a16:creationId xmlns:a16="http://schemas.microsoft.com/office/drawing/2014/main" id="{BBA06DFC-50A9-4C54-8592-05C055EC580D}"/>
              </a:ext>
            </a:extLst>
          </p:cNvPr>
          <p:cNvSpPr/>
          <p:nvPr/>
        </p:nvSpPr>
        <p:spPr>
          <a:xfrm>
            <a:off x="5394978" y="3941372"/>
            <a:ext cx="542997" cy="220061"/>
          </a:xfrm>
          <a:prstGeom prst="round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무기</a:t>
            </a:r>
          </a:p>
        </p:txBody>
      </p:sp>
      <p:sp>
        <p:nvSpPr>
          <p:cNvPr id="213" name="사각형: 둥근 모서리 319">
            <a:extLst>
              <a:ext uri="{FF2B5EF4-FFF2-40B4-BE49-F238E27FC236}">
                <a16:creationId xmlns:a16="http://schemas.microsoft.com/office/drawing/2014/main" id="{37F4C664-656F-4BD7-9D1A-5702A465978A}"/>
              </a:ext>
            </a:extLst>
          </p:cNvPr>
          <p:cNvSpPr/>
          <p:nvPr/>
        </p:nvSpPr>
        <p:spPr>
          <a:xfrm>
            <a:off x="6097723" y="3937936"/>
            <a:ext cx="542997" cy="220061"/>
          </a:xfrm>
          <a:prstGeom prst="roundRect">
            <a:avLst/>
          </a:prstGeom>
          <a:solidFill>
            <a:srgbClr val="CAA55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모자</a:t>
            </a:r>
          </a:p>
        </p:txBody>
      </p:sp>
      <p:sp>
        <p:nvSpPr>
          <p:cNvPr id="214" name="사각형: 둥근 모서리 320">
            <a:extLst>
              <a:ext uri="{FF2B5EF4-FFF2-40B4-BE49-F238E27FC236}">
                <a16:creationId xmlns:a16="http://schemas.microsoft.com/office/drawing/2014/main" id="{35A6514B-5115-4D5D-8BC9-86067769D474}"/>
              </a:ext>
            </a:extLst>
          </p:cNvPr>
          <p:cNvSpPr/>
          <p:nvPr/>
        </p:nvSpPr>
        <p:spPr>
          <a:xfrm>
            <a:off x="6798028" y="3937936"/>
            <a:ext cx="542997" cy="220061"/>
          </a:xfrm>
          <a:prstGeom prst="roundRect">
            <a:avLst/>
          </a:prstGeom>
          <a:solidFill>
            <a:srgbClr val="CAA55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갑옷</a:t>
            </a:r>
          </a:p>
        </p:txBody>
      </p:sp>
      <p:sp>
        <p:nvSpPr>
          <p:cNvPr id="215" name="사각형: 둥근 모서리 321">
            <a:extLst>
              <a:ext uri="{FF2B5EF4-FFF2-40B4-BE49-F238E27FC236}">
                <a16:creationId xmlns:a16="http://schemas.microsoft.com/office/drawing/2014/main" id="{679E7D59-FA6C-42E7-9FCF-D13BD6A4EDD8}"/>
              </a:ext>
            </a:extLst>
          </p:cNvPr>
          <p:cNvSpPr/>
          <p:nvPr/>
        </p:nvSpPr>
        <p:spPr>
          <a:xfrm>
            <a:off x="7493313" y="3938094"/>
            <a:ext cx="542997" cy="220061"/>
          </a:xfrm>
          <a:prstGeom prst="roundRect">
            <a:avLst/>
          </a:prstGeom>
          <a:solidFill>
            <a:srgbClr val="CAA55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장신구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A0BEED33-6D02-4266-B3BA-B71AA2C0A402}"/>
              </a:ext>
            </a:extLst>
          </p:cNvPr>
          <p:cNvSpPr txBox="1"/>
          <p:nvPr/>
        </p:nvSpPr>
        <p:spPr>
          <a:xfrm>
            <a:off x="5854225" y="5392954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돼지치기 막대</a:t>
            </a:r>
          </a:p>
        </p:txBody>
      </p: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C60FEF38-3D05-4AAA-BD6F-D4C59E9F1E5A}"/>
              </a:ext>
            </a:extLst>
          </p:cNvPr>
          <p:cNvGrpSpPr/>
          <p:nvPr/>
        </p:nvGrpSpPr>
        <p:grpSpPr>
          <a:xfrm>
            <a:off x="6589423" y="5385826"/>
            <a:ext cx="701422" cy="200055"/>
            <a:chOff x="2200652" y="5241136"/>
            <a:chExt cx="701422" cy="200055"/>
          </a:xfrm>
        </p:grpSpPr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35FFE692-C9AB-40FB-B727-0412D047D750}"/>
                </a:ext>
              </a:extLst>
            </p:cNvPr>
            <p:cNvSpPr/>
            <p:nvPr/>
          </p:nvSpPr>
          <p:spPr>
            <a:xfrm>
              <a:off x="2269639" y="5292530"/>
              <a:ext cx="479670" cy="10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3FD7F7CB-9D9B-4781-8D7C-2F63A4E07B36}"/>
                </a:ext>
              </a:extLst>
            </p:cNvPr>
            <p:cNvSpPr txBox="1"/>
            <p:nvPr/>
          </p:nvSpPr>
          <p:spPr>
            <a:xfrm>
              <a:off x="2200652" y="5241136"/>
              <a:ext cx="70142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solidFill>
                    <a:srgbClr val="8E4311"/>
                  </a:solidFill>
                  <a:latin typeface="+mj-ea"/>
                  <a:ea typeface="+mj-ea"/>
                </a:rPr>
                <a:t>★★★★★</a:t>
              </a:r>
            </a:p>
          </p:txBody>
        </p:sp>
      </p:grpSp>
      <p:sp>
        <p:nvSpPr>
          <p:cNvPr id="220" name="TextBox 219">
            <a:extLst>
              <a:ext uri="{FF2B5EF4-FFF2-40B4-BE49-F238E27FC236}">
                <a16:creationId xmlns:a16="http://schemas.microsoft.com/office/drawing/2014/main" id="{92EFDE10-04A2-4213-87FD-9235CE3310C5}"/>
              </a:ext>
            </a:extLst>
          </p:cNvPr>
          <p:cNvSpPr txBox="1"/>
          <p:nvPr/>
        </p:nvSpPr>
        <p:spPr>
          <a:xfrm>
            <a:off x="5854225" y="5554182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[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] 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공격력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160% 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증가</a:t>
            </a:r>
            <a:endParaRPr lang="en-US" altLang="ko-KR" sz="700" b="1" dirty="0">
              <a:solidFill>
                <a:srgbClr val="66FF33"/>
              </a:solidFill>
              <a:latin typeface="+mj-ea"/>
              <a:ea typeface="+mj-ea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05F2D978-F299-4522-83B5-AD5E1C15AABA}"/>
              </a:ext>
            </a:extLst>
          </p:cNvPr>
          <p:cNvSpPr txBox="1"/>
          <p:nvPr/>
        </p:nvSpPr>
        <p:spPr>
          <a:xfrm>
            <a:off x="5860630" y="4880791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대부</a:t>
            </a:r>
          </a:p>
        </p:txBody>
      </p: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D098063E-8A57-4415-8A28-4E43D6EDEF53}"/>
              </a:ext>
            </a:extLst>
          </p:cNvPr>
          <p:cNvGrpSpPr/>
          <p:nvPr/>
        </p:nvGrpSpPr>
        <p:grpSpPr>
          <a:xfrm>
            <a:off x="6595828" y="4873663"/>
            <a:ext cx="701422" cy="200055"/>
            <a:chOff x="2200652" y="5241136"/>
            <a:chExt cx="701422" cy="200055"/>
          </a:xfrm>
        </p:grpSpPr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BBC06928-B4B0-4856-BAC8-FCB69D746231}"/>
                </a:ext>
              </a:extLst>
            </p:cNvPr>
            <p:cNvSpPr/>
            <p:nvPr/>
          </p:nvSpPr>
          <p:spPr>
            <a:xfrm>
              <a:off x="2269639" y="5292530"/>
              <a:ext cx="479670" cy="10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7C37E107-2E3F-4359-933C-1C36DA4ADE26}"/>
                </a:ext>
              </a:extLst>
            </p:cNvPr>
            <p:cNvSpPr txBox="1"/>
            <p:nvPr/>
          </p:nvSpPr>
          <p:spPr>
            <a:xfrm>
              <a:off x="2200652" y="5241136"/>
              <a:ext cx="70142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solidFill>
                    <a:srgbClr val="8E4311"/>
                  </a:solidFill>
                  <a:latin typeface="+mj-ea"/>
                  <a:ea typeface="+mj-ea"/>
                </a:rPr>
                <a:t>★★★</a:t>
              </a:r>
            </a:p>
          </p:txBody>
        </p:sp>
      </p:grpSp>
      <p:sp>
        <p:nvSpPr>
          <p:cNvPr id="225" name="TextBox 224">
            <a:extLst>
              <a:ext uri="{FF2B5EF4-FFF2-40B4-BE49-F238E27FC236}">
                <a16:creationId xmlns:a16="http://schemas.microsoft.com/office/drawing/2014/main" id="{99D8CF71-9C69-4A1C-A0AB-955E8FA772DA}"/>
              </a:ext>
            </a:extLst>
          </p:cNvPr>
          <p:cNvSpPr txBox="1"/>
          <p:nvPr/>
        </p:nvSpPr>
        <p:spPr>
          <a:xfrm>
            <a:off x="5860630" y="5042019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[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] </a:t>
            </a:r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공격력</a:t>
            </a:r>
            <a:r>
              <a:rPr lang="en-US" altLang="ko-KR" sz="700" b="1" dirty="0">
                <a:solidFill>
                  <a:schemeClr val="bg1"/>
                </a:solidFill>
                <a:latin typeface="+mj-ea"/>
                <a:ea typeface="+mj-ea"/>
              </a:rPr>
              <a:t>40% </a:t>
            </a:r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증가</a:t>
            </a:r>
            <a:endParaRPr lang="en-US" altLang="ko-KR" sz="7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167D3E15-7041-40B1-BE4F-14E3EF592DC5}"/>
              </a:ext>
            </a:extLst>
          </p:cNvPr>
          <p:cNvSpPr txBox="1"/>
          <p:nvPr/>
        </p:nvSpPr>
        <p:spPr>
          <a:xfrm>
            <a:off x="5839235" y="4349124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창</a:t>
            </a:r>
          </a:p>
        </p:txBody>
      </p: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7C82B57C-BFD0-4ACC-A5D9-C1D3679D8D48}"/>
              </a:ext>
            </a:extLst>
          </p:cNvPr>
          <p:cNvGrpSpPr/>
          <p:nvPr/>
        </p:nvGrpSpPr>
        <p:grpSpPr>
          <a:xfrm>
            <a:off x="6574433" y="4341996"/>
            <a:ext cx="701422" cy="307777"/>
            <a:chOff x="2200652" y="5241136"/>
            <a:chExt cx="701422" cy="307777"/>
          </a:xfrm>
        </p:grpSpPr>
        <p:sp>
          <p:nvSpPr>
            <p:cNvPr id="228" name="직사각형 227">
              <a:extLst>
                <a:ext uri="{FF2B5EF4-FFF2-40B4-BE49-F238E27FC236}">
                  <a16:creationId xmlns:a16="http://schemas.microsoft.com/office/drawing/2014/main" id="{6D923B64-26B3-48AA-9BA9-ACBC4C4E927A}"/>
                </a:ext>
              </a:extLst>
            </p:cNvPr>
            <p:cNvSpPr/>
            <p:nvPr/>
          </p:nvSpPr>
          <p:spPr>
            <a:xfrm>
              <a:off x="2269639" y="5292530"/>
              <a:ext cx="479670" cy="106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2FC328E2-17F9-4CC2-97DD-346CA277F196}"/>
                </a:ext>
              </a:extLst>
            </p:cNvPr>
            <p:cNvSpPr txBox="1"/>
            <p:nvPr/>
          </p:nvSpPr>
          <p:spPr>
            <a:xfrm>
              <a:off x="2200652" y="5241136"/>
              <a:ext cx="7014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solidFill>
                    <a:srgbClr val="8E4311"/>
                  </a:solidFill>
                  <a:latin typeface="+mj-ea"/>
                </a:rPr>
                <a:t>★★</a:t>
              </a:r>
            </a:p>
            <a:p>
              <a:endParaRPr lang="ko-KR" altLang="en-US" sz="700" b="1" dirty="0">
                <a:solidFill>
                  <a:srgbClr val="8E4311"/>
                </a:solidFill>
                <a:latin typeface="+mj-ea"/>
              </a:endParaRPr>
            </a:p>
          </p:txBody>
        </p:sp>
      </p:grpSp>
      <p:sp>
        <p:nvSpPr>
          <p:cNvPr id="230" name="TextBox 229">
            <a:extLst>
              <a:ext uri="{FF2B5EF4-FFF2-40B4-BE49-F238E27FC236}">
                <a16:creationId xmlns:a16="http://schemas.microsoft.com/office/drawing/2014/main" id="{94751DD1-796E-4D90-9946-42B2B2E84946}"/>
              </a:ext>
            </a:extLst>
          </p:cNvPr>
          <p:cNvSpPr txBox="1"/>
          <p:nvPr/>
        </p:nvSpPr>
        <p:spPr>
          <a:xfrm>
            <a:off x="5839235" y="4510352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[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] </a:t>
            </a:r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공격력</a:t>
            </a:r>
            <a:r>
              <a:rPr lang="en-US" altLang="ko-KR" sz="700" b="1" dirty="0">
                <a:solidFill>
                  <a:schemeClr val="bg1"/>
                </a:solidFill>
                <a:latin typeface="+mj-ea"/>
                <a:ea typeface="+mj-ea"/>
              </a:rPr>
              <a:t>20% </a:t>
            </a:r>
            <a:r>
              <a:rPr lang="ko-KR" altLang="en-US" sz="700" b="1" dirty="0">
                <a:solidFill>
                  <a:schemeClr val="bg1"/>
                </a:solidFill>
                <a:latin typeface="+mj-ea"/>
                <a:ea typeface="+mj-ea"/>
              </a:rPr>
              <a:t>증가</a:t>
            </a:r>
            <a:endParaRPr lang="en-US" altLang="ko-KR" sz="7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31" name="사각형: 둥근 모서리 355">
            <a:extLst>
              <a:ext uri="{FF2B5EF4-FFF2-40B4-BE49-F238E27FC236}">
                <a16:creationId xmlns:a16="http://schemas.microsoft.com/office/drawing/2014/main" id="{19A6C77B-D259-4DB2-B7C6-0DC5C275AA14}"/>
              </a:ext>
            </a:extLst>
          </p:cNvPr>
          <p:cNvSpPr/>
          <p:nvPr/>
        </p:nvSpPr>
        <p:spPr>
          <a:xfrm>
            <a:off x="7297249" y="4380760"/>
            <a:ext cx="655913" cy="35822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장착하기</a:t>
            </a:r>
          </a:p>
        </p:txBody>
      </p:sp>
      <p:sp>
        <p:nvSpPr>
          <p:cNvPr id="232" name="사각형: 둥근 모서리 356">
            <a:extLst>
              <a:ext uri="{FF2B5EF4-FFF2-40B4-BE49-F238E27FC236}">
                <a16:creationId xmlns:a16="http://schemas.microsoft.com/office/drawing/2014/main" id="{B8EFBB27-AC95-4346-BF0E-0C3C997BC2CA}"/>
              </a:ext>
            </a:extLst>
          </p:cNvPr>
          <p:cNvSpPr/>
          <p:nvPr/>
        </p:nvSpPr>
        <p:spPr>
          <a:xfrm>
            <a:off x="7305172" y="4899372"/>
            <a:ext cx="655913" cy="35822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장착하기</a:t>
            </a:r>
          </a:p>
        </p:txBody>
      </p:sp>
      <p:sp>
        <p:nvSpPr>
          <p:cNvPr id="233" name="사각형: 둥근 모서리 357">
            <a:extLst>
              <a:ext uri="{FF2B5EF4-FFF2-40B4-BE49-F238E27FC236}">
                <a16:creationId xmlns:a16="http://schemas.microsoft.com/office/drawing/2014/main" id="{1A2A9E47-C5EF-4750-B198-8C0FB5A50543}"/>
              </a:ext>
            </a:extLst>
          </p:cNvPr>
          <p:cNvSpPr/>
          <p:nvPr/>
        </p:nvSpPr>
        <p:spPr>
          <a:xfrm>
            <a:off x="7304592" y="5434993"/>
            <a:ext cx="655913" cy="358222"/>
          </a:xfrm>
          <a:prstGeom prst="round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장착중</a:t>
            </a:r>
          </a:p>
        </p:txBody>
      </p:sp>
      <p:grpSp>
        <p:nvGrpSpPr>
          <p:cNvPr id="248" name="그룹 247"/>
          <p:cNvGrpSpPr/>
          <p:nvPr/>
        </p:nvGrpSpPr>
        <p:grpSpPr>
          <a:xfrm>
            <a:off x="5401120" y="1812879"/>
            <a:ext cx="2627332" cy="224846"/>
            <a:chOff x="1058054" y="1510901"/>
            <a:chExt cx="2627332" cy="224846"/>
          </a:xfrm>
        </p:grpSpPr>
        <p:pic>
          <p:nvPicPr>
            <p:cNvPr id="249" name="그림 248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54" y="1537750"/>
              <a:ext cx="469668" cy="197997"/>
            </a:xfrm>
            <a:prstGeom prst="rect">
              <a:avLst/>
            </a:prstGeom>
          </p:spPr>
        </p:pic>
        <p:pic>
          <p:nvPicPr>
            <p:cNvPr id="250" name="그림 249"/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5929" y="1529093"/>
              <a:ext cx="465062" cy="197997"/>
            </a:xfrm>
            <a:prstGeom prst="rect">
              <a:avLst/>
            </a:prstGeom>
          </p:spPr>
        </p:pic>
        <p:pic>
          <p:nvPicPr>
            <p:cNvPr id="251" name="그림 250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1858" y="1536064"/>
              <a:ext cx="469668" cy="186007"/>
            </a:xfrm>
            <a:prstGeom prst="rect">
              <a:avLst/>
            </a:prstGeom>
          </p:spPr>
        </p:pic>
        <p:pic>
          <p:nvPicPr>
            <p:cNvPr id="252" name="그림 251"/>
            <p:cNvPicPr>
              <a:picLocks noChangeAspect="1"/>
            </p:cNvPicPr>
            <p:nvPr/>
          </p:nvPicPr>
          <p:blipFill>
            <a:blip r:embed="rId3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168" y="1537724"/>
              <a:ext cx="469668" cy="172056"/>
            </a:xfrm>
            <a:prstGeom prst="rect">
              <a:avLst/>
            </a:prstGeom>
          </p:spPr>
        </p:pic>
        <p:sp>
          <p:nvSpPr>
            <p:cNvPr id="253" name="TextBox 252"/>
            <p:cNvSpPr txBox="1"/>
            <p:nvPr/>
          </p:nvSpPr>
          <p:spPr>
            <a:xfrm>
              <a:off x="1194997" y="1518622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1896969" y="1517070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2628274" y="1517060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3334688" y="1510901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EAFE5C91-167E-4AA5-9966-6BEBF5E83D9C}"/>
              </a:ext>
            </a:extLst>
          </p:cNvPr>
          <p:cNvSpPr/>
          <p:nvPr/>
        </p:nvSpPr>
        <p:spPr>
          <a:xfrm>
            <a:off x="5463264" y="4376909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8" name="그림 257"/>
          <p:cNvPicPr>
            <a:picLocks noChangeAspect="1"/>
          </p:cNvPicPr>
          <p:nvPr/>
        </p:nvPicPr>
        <p:blipFill rotWithShape="1"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9" t="44035" r="82785" b="3957"/>
          <a:stretch/>
        </p:blipFill>
        <p:spPr>
          <a:xfrm rot="2877359">
            <a:off x="5607460" y="4336843"/>
            <a:ext cx="74849" cy="426536"/>
          </a:xfrm>
          <a:prstGeom prst="rect">
            <a:avLst/>
          </a:prstGeom>
        </p:spPr>
      </p:pic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A5AB41A7-830B-4EFF-9A4D-E561B9382AA8}"/>
              </a:ext>
            </a:extLst>
          </p:cNvPr>
          <p:cNvSpPr/>
          <p:nvPr/>
        </p:nvSpPr>
        <p:spPr>
          <a:xfrm>
            <a:off x="5463264" y="4900085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0" name="그림 259"/>
          <p:cNvPicPr>
            <a:picLocks noChangeAspect="1"/>
          </p:cNvPicPr>
          <p:nvPr/>
        </p:nvPicPr>
        <p:blipFill rotWithShape="1"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3" t="39221" r="45125" b="4172"/>
          <a:stretch/>
        </p:blipFill>
        <p:spPr>
          <a:xfrm rot="2581227" flipH="1">
            <a:off x="5577564" y="4877628"/>
            <a:ext cx="116632" cy="388315"/>
          </a:xfrm>
          <a:prstGeom prst="rect">
            <a:avLst/>
          </a:prstGeom>
        </p:spPr>
      </p:pic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5468874" y="5425590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2" name="그림 261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612630">
            <a:off x="5530722" y="5401017"/>
            <a:ext cx="195122" cy="399194"/>
          </a:xfrm>
          <a:prstGeom prst="rect">
            <a:avLst/>
          </a:prstGeom>
        </p:spPr>
      </p:pic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5458157" y="2625520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4" name="그림 263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612630">
            <a:off x="5520005" y="2600947"/>
            <a:ext cx="195122" cy="399194"/>
          </a:xfrm>
          <a:prstGeom prst="rect">
            <a:avLst/>
          </a:prstGeom>
        </p:spPr>
      </p:pic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5458157" y="3362323"/>
            <a:ext cx="363243" cy="337568"/>
          </a:xfrm>
          <a:prstGeom prst="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7591184" y="3362323"/>
            <a:ext cx="363243" cy="337568"/>
          </a:xfrm>
          <a:prstGeom prst="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7591184" y="2625760"/>
            <a:ext cx="363243" cy="337568"/>
          </a:xfrm>
          <a:prstGeom prst="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8" name="그림 26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431549" flipH="1">
            <a:off x="6835324" y="3104356"/>
            <a:ext cx="195122" cy="399194"/>
          </a:xfrm>
          <a:prstGeom prst="rect">
            <a:avLst/>
          </a:prstGeom>
        </p:spPr>
      </p:pic>
      <p:sp>
        <p:nvSpPr>
          <p:cNvPr id="269" name="TextBox 268">
            <a:extLst>
              <a:ext uri="{FF2B5EF4-FFF2-40B4-BE49-F238E27FC236}">
                <a16:creationId xmlns:a16="http://schemas.microsoft.com/office/drawing/2014/main" id="{92EFDE10-04A2-4213-87FD-9235CE3310C5}"/>
              </a:ext>
            </a:extLst>
          </p:cNvPr>
          <p:cNvSpPr txBox="1"/>
          <p:nvPr/>
        </p:nvSpPr>
        <p:spPr>
          <a:xfrm>
            <a:off x="6307489" y="5664730"/>
            <a:ext cx="176256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  <a:ea typeface="+mj-ea"/>
              </a:rPr>
              <a:t>20% 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  <a:ea typeface="+mj-ea"/>
              </a:rPr>
              <a:t>증가</a:t>
            </a:r>
            <a:endParaRPr lang="en-US" altLang="ko-KR" sz="700" b="1" dirty="0">
              <a:solidFill>
                <a:srgbClr val="66FF33"/>
              </a:solidFill>
              <a:latin typeface="+mj-ea"/>
              <a:ea typeface="+mj-ea"/>
            </a:endParaRPr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91C21D53-A2B8-47F1-8215-83C980B1F959}"/>
              </a:ext>
            </a:extLst>
          </p:cNvPr>
          <p:cNvSpPr/>
          <p:nvPr/>
        </p:nvSpPr>
        <p:spPr>
          <a:xfrm>
            <a:off x="6630288" y="1412640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27BF769F-8085-4AB2-A53E-AF092BD4B5F1}"/>
              </a:ext>
            </a:extLst>
          </p:cNvPr>
          <p:cNvCxnSpPr/>
          <p:nvPr/>
        </p:nvCxnSpPr>
        <p:spPr>
          <a:xfrm>
            <a:off x="4195956" y="3731280"/>
            <a:ext cx="447869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타원 233">
            <a:extLst>
              <a:ext uri="{FF2B5EF4-FFF2-40B4-BE49-F238E27FC236}">
                <a16:creationId xmlns:a16="http://schemas.microsoft.com/office/drawing/2014/main" id="{004DDA36-BA37-4099-9714-4A9B6A42ADBE}"/>
              </a:ext>
            </a:extLst>
          </p:cNvPr>
          <p:cNvSpPr/>
          <p:nvPr/>
        </p:nvSpPr>
        <p:spPr>
          <a:xfrm>
            <a:off x="7847431" y="2191103"/>
            <a:ext cx="200367" cy="2003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i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662681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메인 화면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옵션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4914458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56" y="1194929"/>
            <a:ext cx="3536726" cy="3881849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487" y="204072"/>
            <a:ext cx="3536726" cy="2997987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4863363" y="861511"/>
            <a:ext cx="96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배경음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863363" y="1123121"/>
            <a:ext cx="96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효과음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5455520" y="925641"/>
            <a:ext cx="1973580" cy="133350"/>
          </a:xfrm>
          <a:prstGeom prst="rect">
            <a:avLst/>
          </a:prstGeom>
          <a:solidFill>
            <a:srgbClr val="FED31C"/>
          </a:solidFill>
          <a:ln>
            <a:solidFill>
              <a:srgbClr val="352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5956068" y="456942"/>
            <a:ext cx="965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ED31C"/>
                </a:solidFill>
              </a:rPr>
              <a:t>기능 설정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7048776" y="925641"/>
            <a:ext cx="380324" cy="133350"/>
          </a:xfrm>
          <a:prstGeom prst="rect">
            <a:avLst/>
          </a:prstGeom>
          <a:solidFill>
            <a:srgbClr val="BF703D"/>
          </a:solidFill>
          <a:ln>
            <a:solidFill>
              <a:srgbClr val="352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6988568" y="902089"/>
            <a:ext cx="109538" cy="180454"/>
          </a:xfrm>
          <a:prstGeom prst="rect">
            <a:avLst/>
          </a:prstGeom>
          <a:solidFill>
            <a:srgbClr val="FED31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7645074" y="925641"/>
            <a:ext cx="133350" cy="133350"/>
          </a:xfrm>
          <a:prstGeom prst="rect">
            <a:avLst/>
          </a:prstGeom>
          <a:solidFill>
            <a:srgbClr val="BF703D"/>
          </a:solidFill>
          <a:ln>
            <a:solidFill>
              <a:srgbClr val="352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ED31C"/>
                </a:solidFill>
              </a:rPr>
              <a:t>V</a:t>
            </a:r>
            <a:endParaRPr lang="ko-KR" altLang="en-US" sz="1000" dirty="0">
              <a:solidFill>
                <a:srgbClr val="FED31C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5455520" y="1186197"/>
            <a:ext cx="1973580" cy="133350"/>
          </a:xfrm>
          <a:prstGeom prst="rect">
            <a:avLst/>
          </a:prstGeom>
          <a:solidFill>
            <a:srgbClr val="BF703D"/>
          </a:solidFill>
          <a:ln>
            <a:solidFill>
              <a:srgbClr val="352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7048776" y="1186197"/>
            <a:ext cx="380324" cy="133350"/>
          </a:xfrm>
          <a:prstGeom prst="rect">
            <a:avLst/>
          </a:prstGeom>
          <a:solidFill>
            <a:srgbClr val="BF703D"/>
          </a:solidFill>
          <a:ln>
            <a:solidFill>
              <a:srgbClr val="352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6988568" y="1162645"/>
            <a:ext cx="109538" cy="180454"/>
          </a:xfrm>
          <a:prstGeom prst="rect">
            <a:avLst/>
          </a:prstGeom>
          <a:solidFill>
            <a:srgbClr val="BF703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7645074" y="1188318"/>
            <a:ext cx="133350" cy="133350"/>
          </a:xfrm>
          <a:prstGeom prst="rect">
            <a:avLst/>
          </a:prstGeom>
          <a:solidFill>
            <a:srgbClr val="BF703D"/>
          </a:solidFill>
          <a:ln>
            <a:solidFill>
              <a:srgbClr val="352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ED31C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863363" y="1509780"/>
            <a:ext cx="96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절전 모드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6915426" y="1562378"/>
            <a:ext cx="133350" cy="133350"/>
          </a:xfrm>
          <a:prstGeom prst="rect">
            <a:avLst/>
          </a:prstGeom>
          <a:solidFill>
            <a:srgbClr val="BF703D"/>
          </a:solidFill>
          <a:ln>
            <a:solidFill>
              <a:srgbClr val="352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ED31C"/>
                </a:solidFill>
              </a:rPr>
              <a:t>V</a:t>
            </a:r>
            <a:endParaRPr lang="ko-KR" altLang="en-US" sz="1000" dirty="0">
              <a:solidFill>
                <a:srgbClr val="FED31C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042997" y="1562378"/>
            <a:ext cx="133350" cy="133350"/>
          </a:xfrm>
          <a:prstGeom prst="rect">
            <a:avLst/>
          </a:prstGeom>
          <a:solidFill>
            <a:srgbClr val="BF703D"/>
          </a:solidFill>
          <a:ln>
            <a:solidFill>
              <a:srgbClr val="352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ED31C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176347" y="1521331"/>
            <a:ext cx="3952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켜기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048776" y="1521331"/>
            <a:ext cx="3952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끄기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863363" y="1925132"/>
            <a:ext cx="96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데미지 표시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6915426" y="1977730"/>
            <a:ext cx="133350" cy="133350"/>
          </a:xfrm>
          <a:prstGeom prst="rect">
            <a:avLst/>
          </a:prstGeom>
          <a:solidFill>
            <a:srgbClr val="BF703D"/>
          </a:solidFill>
          <a:ln>
            <a:solidFill>
              <a:srgbClr val="352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ED31C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6042997" y="1977730"/>
            <a:ext cx="133350" cy="133350"/>
          </a:xfrm>
          <a:prstGeom prst="rect">
            <a:avLst/>
          </a:prstGeom>
          <a:solidFill>
            <a:srgbClr val="BF703D"/>
          </a:solidFill>
          <a:ln>
            <a:solidFill>
              <a:srgbClr val="352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ED31C"/>
                </a:solidFill>
              </a:rPr>
              <a:t>V</a:t>
            </a:r>
            <a:endParaRPr lang="ko-KR" altLang="en-US" sz="1000" dirty="0">
              <a:solidFill>
                <a:srgbClr val="FED31C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176347" y="1936683"/>
            <a:ext cx="3952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켜기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048776" y="1936683"/>
            <a:ext cx="3952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끄기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863363" y="2311939"/>
            <a:ext cx="96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푸시 알림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6915426" y="2364537"/>
            <a:ext cx="133350" cy="133350"/>
          </a:xfrm>
          <a:prstGeom prst="rect">
            <a:avLst/>
          </a:prstGeom>
          <a:solidFill>
            <a:srgbClr val="BF703D"/>
          </a:solidFill>
          <a:ln>
            <a:solidFill>
              <a:srgbClr val="352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ED31C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6042997" y="2364537"/>
            <a:ext cx="133350" cy="133350"/>
          </a:xfrm>
          <a:prstGeom prst="rect">
            <a:avLst/>
          </a:prstGeom>
          <a:solidFill>
            <a:srgbClr val="BF703D"/>
          </a:solidFill>
          <a:ln>
            <a:solidFill>
              <a:srgbClr val="352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ED31C"/>
                </a:solidFill>
              </a:rPr>
              <a:t>V</a:t>
            </a:r>
            <a:endParaRPr lang="ko-KR" altLang="en-US" sz="1000" dirty="0">
              <a:solidFill>
                <a:srgbClr val="FED31C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176346" y="2323490"/>
            <a:ext cx="5252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</a:rPr>
              <a:t>통행증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048776" y="2323490"/>
            <a:ext cx="9350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전장 입장 횟수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6042997" y="2613124"/>
            <a:ext cx="133350" cy="133350"/>
          </a:xfrm>
          <a:prstGeom prst="rect">
            <a:avLst/>
          </a:prstGeom>
          <a:solidFill>
            <a:srgbClr val="BF703D"/>
          </a:solidFill>
          <a:ln>
            <a:solidFill>
              <a:srgbClr val="352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ED31C"/>
                </a:solidFill>
              </a:rPr>
              <a:t>V</a:t>
            </a:r>
            <a:endParaRPr lang="ko-KR" altLang="en-US" sz="1000" dirty="0">
              <a:solidFill>
                <a:srgbClr val="FED31C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176346" y="2572077"/>
            <a:ext cx="1001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방치 </a:t>
            </a:r>
            <a:r>
              <a:rPr lang="en-US" altLang="ko-KR" sz="800" b="1" dirty="0">
                <a:solidFill>
                  <a:schemeClr val="bg1"/>
                </a:solidFill>
              </a:rPr>
              <a:t>6</a:t>
            </a:r>
            <a:r>
              <a:rPr lang="ko-KR" altLang="en-US" sz="800" b="1" dirty="0">
                <a:solidFill>
                  <a:schemeClr val="bg1"/>
                </a:solidFill>
              </a:rPr>
              <a:t>시간 경과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108885" y="6014938"/>
            <a:ext cx="4540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 </a:t>
            </a:r>
            <a:r>
              <a:rPr lang="en-US" altLang="ko-KR" b="1" dirty="0"/>
              <a:t>- </a:t>
            </a:r>
            <a:r>
              <a:rPr lang="ko-KR" altLang="en-US" b="1" dirty="0"/>
              <a:t>설정 이미지를 제외한 이미지</a:t>
            </a: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878" y="6421056"/>
            <a:ext cx="331791" cy="331791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2042640" y="3798074"/>
            <a:ext cx="1224436" cy="965758"/>
          </a:xfrm>
          <a:prstGeom prst="rect">
            <a:avLst/>
          </a:prstGeom>
          <a:solidFill>
            <a:srgbClr val="533621"/>
          </a:solidFill>
          <a:ln>
            <a:solidFill>
              <a:srgbClr val="E99E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2172690" y="4438638"/>
            <a:ext cx="96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문의하기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553" y="3857369"/>
            <a:ext cx="588031" cy="588031"/>
          </a:xfrm>
          <a:prstGeom prst="rect">
            <a:avLst/>
          </a:prstGeom>
        </p:spPr>
      </p:pic>
      <p:sp>
        <p:nvSpPr>
          <p:cNvPr id="90" name="직사각형 89"/>
          <p:cNvSpPr/>
          <p:nvPr/>
        </p:nvSpPr>
        <p:spPr>
          <a:xfrm>
            <a:off x="814966" y="3798074"/>
            <a:ext cx="1224436" cy="965758"/>
          </a:xfrm>
          <a:prstGeom prst="rect">
            <a:avLst/>
          </a:prstGeom>
          <a:solidFill>
            <a:srgbClr val="533621"/>
          </a:solidFill>
          <a:ln>
            <a:solidFill>
              <a:srgbClr val="E99E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944306" y="4438638"/>
            <a:ext cx="96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출석체크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18" y="3829518"/>
            <a:ext cx="643731" cy="643731"/>
          </a:xfrm>
          <a:prstGeom prst="rect">
            <a:avLst/>
          </a:prstGeom>
        </p:spPr>
      </p:pic>
      <p:sp>
        <p:nvSpPr>
          <p:cNvPr id="91" name="직사각형 90"/>
          <p:cNvSpPr/>
          <p:nvPr/>
        </p:nvSpPr>
        <p:spPr>
          <a:xfrm>
            <a:off x="2042640" y="2829794"/>
            <a:ext cx="1224436" cy="965758"/>
          </a:xfrm>
          <a:prstGeom prst="rect">
            <a:avLst/>
          </a:prstGeom>
          <a:solidFill>
            <a:srgbClr val="533621"/>
          </a:solidFill>
          <a:ln>
            <a:solidFill>
              <a:srgbClr val="E99E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811728" y="2829794"/>
            <a:ext cx="1224436" cy="965758"/>
          </a:xfrm>
          <a:prstGeom prst="rect">
            <a:avLst/>
          </a:prstGeom>
          <a:solidFill>
            <a:srgbClr val="533621"/>
          </a:solidFill>
          <a:ln>
            <a:solidFill>
              <a:srgbClr val="E99E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2042640" y="1862775"/>
            <a:ext cx="1224436" cy="965758"/>
          </a:xfrm>
          <a:prstGeom prst="rect">
            <a:avLst/>
          </a:prstGeom>
          <a:solidFill>
            <a:srgbClr val="533621"/>
          </a:solidFill>
          <a:ln>
            <a:solidFill>
              <a:srgbClr val="E99E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811728" y="1862775"/>
            <a:ext cx="1224436" cy="965758"/>
          </a:xfrm>
          <a:prstGeom prst="rect">
            <a:avLst/>
          </a:prstGeom>
          <a:solidFill>
            <a:srgbClr val="533621"/>
          </a:solidFill>
          <a:ln>
            <a:solidFill>
              <a:srgbClr val="E99E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93" y="1751545"/>
            <a:ext cx="878065" cy="946613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935846" y="2512588"/>
            <a:ext cx="96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선물함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172690" y="2512588"/>
            <a:ext cx="96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데이터 저장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792" y="2878438"/>
            <a:ext cx="399086" cy="623572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7" t="18145" r="11020" b="19077"/>
          <a:stretch/>
        </p:blipFill>
        <p:spPr>
          <a:xfrm>
            <a:off x="2399356" y="1977995"/>
            <a:ext cx="493199" cy="492328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880" y="2940986"/>
            <a:ext cx="464150" cy="464150"/>
          </a:xfrm>
          <a:prstGeom prst="rect">
            <a:avLst/>
          </a:prstGeom>
        </p:spPr>
      </p:pic>
      <p:sp>
        <p:nvSpPr>
          <p:cNvPr id="97" name="TextBox 96"/>
          <p:cNvSpPr txBox="1"/>
          <p:nvPr/>
        </p:nvSpPr>
        <p:spPr>
          <a:xfrm>
            <a:off x="944306" y="3457246"/>
            <a:ext cx="96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업적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2172690" y="3457246"/>
            <a:ext cx="96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552908" y="1364314"/>
            <a:ext cx="966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ED31C"/>
                </a:solidFill>
              </a:rPr>
              <a:t>MENU</a:t>
            </a:r>
            <a:endParaRPr lang="ko-KR" altLang="en-US" sz="2000" b="1" dirty="0">
              <a:solidFill>
                <a:srgbClr val="FED31C"/>
              </a:solidFill>
            </a:endParaRPr>
          </a:p>
        </p:txBody>
      </p:sp>
      <p:pic>
        <p:nvPicPr>
          <p:cNvPr id="133" name="그림 13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389" y="204072"/>
            <a:ext cx="3536726" cy="2997987"/>
          </a:xfrm>
          <a:prstGeom prst="rect">
            <a:avLst/>
          </a:prstGeom>
        </p:spPr>
      </p:pic>
      <p:sp>
        <p:nvSpPr>
          <p:cNvPr id="144" name="직사각형 143"/>
          <p:cNvSpPr/>
          <p:nvPr/>
        </p:nvSpPr>
        <p:spPr>
          <a:xfrm>
            <a:off x="8613752" y="386981"/>
            <a:ext cx="3128962" cy="377137"/>
          </a:xfrm>
          <a:prstGeom prst="rect">
            <a:avLst/>
          </a:prstGeom>
          <a:solidFill>
            <a:srgbClr val="352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4" name="그룹 133"/>
          <p:cNvGrpSpPr/>
          <p:nvPr/>
        </p:nvGrpSpPr>
        <p:grpSpPr>
          <a:xfrm>
            <a:off x="8866086" y="438750"/>
            <a:ext cx="2627332" cy="224846"/>
            <a:chOff x="1058054" y="1510901"/>
            <a:chExt cx="2627332" cy="224846"/>
          </a:xfrm>
        </p:grpSpPr>
        <p:pic>
          <p:nvPicPr>
            <p:cNvPr id="135" name="그림 134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54" y="1537750"/>
              <a:ext cx="469668" cy="197997"/>
            </a:xfrm>
            <a:prstGeom prst="rect">
              <a:avLst/>
            </a:prstGeom>
          </p:spPr>
        </p:pic>
        <p:pic>
          <p:nvPicPr>
            <p:cNvPr id="136" name="그림 135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5929" y="1529093"/>
              <a:ext cx="465062" cy="197997"/>
            </a:xfrm>
            <a:prstGeom prst="rect">
              <a:avLst/>
            </a:prstGeom>
          </p:spPr>
        </p:pic>
        <p:pic>
          <p:nvPicPr>
            <p:cNvPr id="137" name="그림 136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1858" y="1536064"/>
              <a:ext cx="469668" cy="186007"/>
            </a:xfrm>
            <a:prstGeom prst="rect">
              <a:avLst/>
            </a:prstGeom>
          </p:spPr>
        </p:pic>
        <p:pic>
          <p:nvPicPr>
            <p:cNvPr id="138" name="그림 137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168" y="1537724"/>
              <a:ext cx="469668" cy="172056"/>
            </a:xfrm>
            <a:prstGeom prst="rect">
              <a:avLst/>
            </a:prstGeom>
          </p:spPr>
        </p:pic>
        <p:sp>
          <p:nvSpPr>
            <p:cNvPr id="139" name="TextBox 138"/>
            <p:cNvSpPr txBox="1"/>
            <p:nvPr/>
          </p:nvSpPr>
          <p:spPr>
            <a:xfrm>
              <a:off x="1194997" y="1518622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896969" y="1517070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2628274" y="1517060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334688" y="1510901"/>
              <a:ext cx="3506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</a:rPr>
                <a:t>300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5" name="직사각형 144"/>
          <p:cNvSpPr/>
          <p:nvPr/>
        </p:nvSpPr>
        <p:spPr>
          <a:xfrm>
            <a:off x="8658854" y="815887"/>
            <a:ext cx="3042585" cy="1762772"/>
          </a:xfrm>
          <a:prstGeom prst="rect">
            <a:avLst/>
          </a:prstGeom>
          <a:solidFill>
            <a:srgbClr val="35201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8710589" y="861510"/>
            <a:ext cx="2933700" cy="523221"/>
          </a:xfrm>
          <a:prstGeom prst="roundRect">
            <a:avLst/>
          </a:prstGeom>
          <a:solidFill>
            <a:srgbClr val="774E30"/>
          </a:solidFill>
          <a:ln>
            <a:solidFill>
              <a:srgbClr val="533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모서리가 둥근 직사각형 148"/>
          <p:cNvSpPr/>
          <p:nvPr/>
        </p:nvSpPr>
        <p:spPr>
          <a:xfrm>
            <a:off x="8778370" y="937947"/>
            <a:ext cx="371553" cy="371553"/>
          </a:xfrm>
          <a:prstGeom prst="roundRect">
            <a:avLst/>
          </a:prstGeom>
          <a:solidFill>
            <a:srgbClr val="331F0F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0" name="그림 149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303" y="992316"/>
            <a:ext cx="282617" cy="263348"/>
          </a:xfrm>
          <a:prstGeom prst="rect">
            <a:avLst/>
          </a:prstGeom>
        </p:spPr>
      </p:pic>
      <p:sp>
        <p:nvSpPr>
          <p:cNvPr id="151" name="모서리가 둥근 직사각형 150"/>
          <p:cNvSpPr/>
          <p:nvPr/>
        </p:nvSpPr>
        <p:spPr>
          <a:xfrm>
            <a:off x="11020200" y="1037390"/>
            <a:ext cx="561651" cy="250509"/>
          </a:xfrm>
          <a:prstGeom prst="roundRect">
            <a:avLst/>
          </a:prstGeom>
          <a:solidFill>
            <a:srgbClr val="FED31C"/>
          </a:solidFill>
          <a:ln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152" name="TextBox 151"/>
          <p:cNvSpPr txBox="1"/>
          <p:nvPr/>
        </p:nvSpPr>
        <p:spPr>
          <a:xfrm>
            <a:off x="11018179" y="1060942"/>
            <a:ext cx="6469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보상받기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11046754" y="864166"/>
            <a:ext cx="56367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>
                <a:solidFill>
                  <a:srgbClr val="FFFF99"/>
                </a:solidFill>
              </a:rPr>
              <a:t>1</a:t>
            </a:r>
            <a:r>
              <a:rPr lang="ko-KR" altLang="en-US" sz="500" b="1" dirty="0">
                <a:solidFill>
                  <a:srgbClr val="FFFF99"/>
                </a:solidFill>
              </a:rPr>
              <a:t>시간 남음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9170703" y="902491"/>
            <a:ext cx="10835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</a:rPr>
              <a:t>출석체크 </a:t>
            </a:r>
            <a:r>
              <a:rPr lang="en-US" altLang="ko-KR" sz="600" b="1" dirty="0">
                <a:solidFill>
                  <a:schemeClr val="bg1"/>
                </a:solidFill>
              </a:rPr>
              <a:t>1</a:t>
            </a:r>
            <a:r>
              <a:rPr lang="ko-KR" altLang="en-US" sz="600" b="1" dirty="0">
                <a:solidFill>
                  <a:schemeClr val="bg1"/>
                </a:solidFill>
              </a:rPr>
              <a:t>일차 보상</a:t>
            </a:r>
            <a:r>
              <a:rPr lang="en-US" altLang="ko-KR" sz="600" b="1" dirty="0">
                <a:solidFill>
                  <a:schemeClr val="bg1"/>
                </a:solidFill>
              </a:rPr>
              <a:t>!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9170703" y="1040447"/>
            <a:ext cx="1311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>
                <a:solidFill>
                  <a:srgbClr val="F0A574"/>
                </a:solidFill>
              </a:rPr>
              <a:t>출석체크 </a:t>
            </a:r>
            <a:r>
              <a:rPr lang="en-US" altLang="ko-KR" sz="500" b="1" dirty="0">
                <a:solidFill>
                  <a:srgbClr val="F0A574"/>
                </a:solidFill>
              </a:rPr>
              <a:t>1</a:t>
            </a:r>
            <a:r>
              <a:rPr lang="ko-KR" altLang="en-US" sz="500" b="1" dirty="0">
                <a:solidFill>
                  <a:srgbClr val="F0A574"/>
                </a:solidFill>
              </a:rPr>
              <a:t>일차 보상으로 드리는</a:t>
            </a:r>
            <a:endParaRPr lang="en-US" altLang="ko-KR" sz="500" b="1" dirty="0">
              <a:solidFill>
                <a:srgbClr val="F0A574"/>
              </a:solidFill>
            </a:endParaRPr>
          </a:p>
          <a:p>
            <a:r>
              <a:rPr lang="en-US" altLang="ko-KR" sz="500" b="1" dirty="0">
                <a:solidFill>
                  <a:srgbClr val="F0A574"/>
                </a:solidFill>
              </a:rPr>
              <a:t>500 </a:t>
            </a:r>
            <a:r>
              <a:rPr lang="ko-KR" altLang="en-US" sz="500" b="1" dirty="0">
                <a:solidFill>
                  <a:srgbClr val="F0A574"/>
                </a:solidFill>
              </a:rPr>
              <a:t>식량 입니다</a:t>
            </a:r>
            <a:r>
              <a:rPr lang="en-US" altLang="ko-KR" sz="500" b="1" dirty="0">
                <a:solidFill>
                  <a:srgbClr val="F0A574"/>
                </a:solidFill>
              </a:rPr>
              <a:t>.</a:t>
            </a:r>
            <a:endParaRPr lang="ko-KR" altLang="en-US" sz="500" b="1" dirty="0">
              <a:solidFill>
                <a:srgbClr val="F0A574"/>
              </a:solidFill>
            </a:endParaRPr>
          </a:p>
        </p:txBody>
      </p:sp>
      <p:sp>
        <p:nvSpPr>
          <p:cNvPr id="156" name="모서리가 둥근 직사각형 155"/>
          <p:cNvSpPr/>
          <p:nvPr/>
        </p:nvSpPr>
        <p:spPr>
          <a:xfrm>
            <a:off x="8710589" y="1413462"/>
            <a:ext cx="2933700" cy="523221"/>
          </a:xfrm>
          <a:prstGeom prst="roundRect">
            <a:avLst/>
          </a:prstGeom>
          <a:solidFill>
            <a:srgbClr val="774E30"/>
          </a:solidFill>
          <a:ln>
            <a:solidFill>
              <a:srgbClr val="533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모서리가 둥근 직사각형 156"/>
          <p:cNvSpPr/>
          <p:nvPr/>
        </p:nvSpPr>
        <p:spPr>
          <a:xfrm>
            <a:off x="8778370" y="1489899"/>
            <a:ext cx="371553" cy="371553"/>
          </a:xfrm>
          <a:prstGeom prst="roundRect">
            <a:avLst/>
          </a:prstGeom>
          <a:solidFill>
            <a:srgbClr val="331F0F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8" name="그림 157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458" y="1544268"/>
            <a:ext cx="266306" cy="263348"/>
          </a:xfrm>
          <a:prstGeom prst="rect">
            <a:avLst/>
          </a:prstGeom>
        </p:spPr>
      </p:pic>
      <p:sp>
        <p:nvSpPr>
          <p:cNvPr id="159" name="모서리가 둥근 직사각형 158"/>
          <p:cNvSpPr/>
          <p:nvPr/>
        </p:nvSpPr>
        <p:spPr>
          <a:xfrm>
            <a:off x="11020200" y="1589342"/>
            <a:ext cx="561651" cy="250509"/>
          </a:xfrm>
          <a:prstGeom prst="roundRect">
            <a:avLst/>
          </a:prstGeom>
          <a:solidFill>
            <a:srgbClr val="FED31C"/>
          </a:solidFill>
          <a:ln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160" name="TextBox 159"/>
          <p:cNvSpPr txBox="1"/>
          <p:nvPr/>
        </p:nvSpPr>
        <p:spPr>
          <a:xfrm>
            <a:off x="11018179" y="1612894"/>
            <a:ext cx="6469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보상받기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11046754" y="1416118"/>
            <a:ext cx="56367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>
                <a:solidFill>
                  <a:srgbClr val="FFFF99"/>
                </a:solidFill>
              </a:rPr>
              <a:t>6</a:t>
            </a:r>
            <a:r>
              <a:rPr lang="ko-KR" altLang="en-US" sz="500" b="1" dirty="0">
                <a:solidFill>
                  <a:srgbClr val="FFFF99"/>
                </a:solidFill>
              </a:rPr>
              <a:t>시간 남음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9170703" y="1454443"/>
            <a:ext cx="108352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</a:rPr>
              <a:t>신규 유저 지원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9170703" y="1592399"/>
            <a:ext cx="1311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>
                <a:solidFill>
                  <a:srgbClr val="F0A574"/>
                </a:solidFill>
              </a:rPr>
              <a:t>운영자가 드리는 선물입니다</a:t>
            </a:r>
            <a:r>
              <a:rPr lang="en-US" altLang="ko-KR" sz="500" b="1" dirty="0">
                <a:solidFill>
                  <a:srgbClr val="F0A574"/>
                </a:solidFill>
              </a:rPr>
              <a:t>.</a:t>
            </a:r>
          </a:p>
          <a:p>
            <a:r>
              <a:rPr lang="en-US" altLang="ko-KR" sz="500" b="1" dirty="0">
                <a:solidFill>
                  <a:srgbClr val="F0A574"/>
                </a:solidFill>
              </a:rPr>
              <a:t>[</a:t>
            </a:r>
            <a:r>
              <a:rPr lang="ko-KR" altLang="en-US" sz="500" b="1" dirty="0">
                <a:solidFill>
                  <a:srgbClr val="F0A574"/>
                </a:solidFill>
              </a:rPr>
              <a:t>통행증</a:t>
            </a:r>
            <a:r>
              <a:rPr lang="en-US" altLang="ko-KR" sz="500" b="1" dirty="0">
                <a:solidFill>
                  <a:srgbClr val="F0A574"/>
                </a:solidFill>
              </a:rPr>
              <a:t>] 1</a:t>
            </a:r>
            <a:r>
              <a:rPr lang="ko-KR" altLang="en-US" sz="500" b="1" dirty="0">
                <a:solidFill>
                  <a:srgbClr val="F0A574"/>
                </a:solidFill>
              </a:rPr>
              <a:t>장</a:t>
            </a:r>
          </a:p>
        </p:txBody>
      </p:sp>
      <p:sp>
        <p:nvSpPr>
          <p:cNvPr id="164" name="모서리가 둥근 직사각형 163"/>
          <p:cNvSpPr/>
          <p:nvPr/>
        </p:nvSpPr>
        <p:spPr>
          <a:xfrm>
            <a:off x="11020200" y="2675533"/>
            <a:ext cx="561651" cy="250509"/>
          </a:xfrm>
          <a:prstGeom prst="roundRect">
            <a:avLst/>
          </a:prstGeom>
          <a:solidFill>
            <a:srgbClr val="83C937"/>
          </a:solidFill>
          <a:ln>
            <a:solidFill>
              <a:srgbClr val="E0E78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dirty="0"/>
          </a:p>
        </p:txBody>
      </p:sp>
      <p:sp>
        <p:nvSpPr>
          <p:cNvPr id="165" name="TextBox 164"/>
          <p:cNvSpPr txBox="1"/>
          <p:nvPr/>
        </p:nvSpPr>
        <p:spPr>
          <a:xfrm>
            <a:off x="10994580" y="2699100"/>
            <a:ext cx="6469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모두 받기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8923955" y="2684302"/>
            <a:ext cx="1311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b="1" dirty="0">
                <a:solidFill>
                  <a:srgbClr val="F0A574"/>
                </a:solidFill>
              </a:rPr>
              <a:t>보상을 받거나 </a:t>
            </a:r>
            <a:r>
              <a:rPr lang="en-US" altLang="ko-KR" sz="500" b="1" dirty="0">
                <a:solidFill>
                  <a:srgbClr val="F0A574"/>
                </a:solidFill>
              </a:rPr>
              <a:t>30</a:t>
            </a:r>
            <a:r>
              <a:rPr lang="ko-KR" altLang="en-US" sz="500" b="1" dirty="0">
                <a:solidFill>
                  <a:srgbClr val="F0A574"/>
                </a:solidFill>
              </a:rPr>
              <a:t>일이 지난 아이템은 자동으로 삭제됩니다</a:t>
            </a:r>
          </a:p>
        </p:txBody>
      </p:sp>
      <p:pic>
        <p:nvPicPr>
          <p:cNvPr id="167" name="그림 166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031" y="2578659"/>
            <a:ext cx="424378" cy="4575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8" name="직사각형 167"/>
          <p:cNvSpPr/>
          <p:nvPr/>
        </p:nvSpPr>
        <p:spPr>
          <a:xfrm>
            <a:off x="6094684" y="326981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설정</a:t>
            </a:r>
          </a:p>
        </p:txBody>
      </p:sp>
      <p:sp>
        <p:nvSpPr>
          <p:cNvPr id="169" name="직사각형 168"/>
          <p:cNvSpPr/>
          <p:nvPr/>
        </p:nvSpPr>
        <p:spPr>
          <a:xfrm>
            <a:off x="9738857" y="326981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선물함</a:t>
            </a:r>
          </a:p>
        </p:txBody>
      </p:sp>
      <p:sp>
        <p:nvSpPr>
          <p:cNvPr id="170" name="직사각형 169"/>
          <p:cNvSpPr/>
          <p:nvPr/>
        </p:nvSpPr>
        <p:spPr>
          <a:xfrm>
            <a:off x="188654" y="5532736"/>
            <a:ext cx="4421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업적 </a:t>
            </a:r>
            <a:r>
              <a:rPr lang="en-US" altLang="ko-KR" b="1" dirty="0"/>
              <a:t>/ </a:t>
            </a:r>
            <a:r>
              <a:rPr lang="ko-KR" altLang="en-US" b="1" dirty="0"/>
              <a:t>데이터 </a:t>
            </a:r>
            <a:r>
              <a:rPr lang="ko-KR" altLang="en-US" b="1" dirty="0" smtClean="0"/>
              <a:t>저장 </a:t>
            </a:r>
            <a:r>
              <a:rPr lang="en-US" altLang="ko-KR" b="1" dirty="0" smtClean="0"/>
              <a:t>/ </a:t>
            </a:r>
            <a:r>
              <a:rPr lang="ko-KR" altLang="en-US" b="1" dirty="0"/>
              <a:t>문의하기 추가 예정</a:t>
            </a: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075" y="3639142"/>
            <a:ext cx="3536726" cy="2997987"/>
          </a:xfrm>
          <a:prstGeom prst="rect">
            <a:avLst/>
          </a:prstGeom>
        </p:spPr>
      </p:pic>
      <p:sp>
        <p:nvSpPr>
          <p:cNvPr id="99" name="직사각형 98"/>
          <p:cNvSpPr/>
          <p:nvPr/>
        </p:nvSpPr>
        <p:spPr>
          <a:xfrm>
            <a:off x="8623482" y="3795552"/>
            <a:ext cx="3128962" cy="377137"/>
          </a:xfrm>
          <a:prstGeom prst="rect">
            <a:avLst/>
          </a:prstGeom>
          <a:solidFill>
            <a:srgbClr val="352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/>
          <p:cNvSpPr txBox="1"/>
          <p:nvPr/>
        </p:nvSpPr>
        <p:spPr>
          <a:xfrm>
            <a:off x="9694559" y="3832135"/>
            <a:ext cx="965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FED31C"/>
                </a:solidFill>
              </a:rPr>
              <a:t>출석체크</a:t>
            </a:r>
            <a:endParaRPr lang="ko-KR" altLang="en-US" sz="1400" b="1" dirty="0">
              <a:solidFill>
                <a:srgbClr val="FED3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849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메인 화면 </a:t>
            </a:r>
            <a:r>
              <a:rPr lang="en-US" altLang="ko-KR" sz="3200" b="1" dirty="0"/>
              <a:t>2- </a:t>
            </a:r>
            <a:r>
              <a:rPr lang="ko-KR" altLang="en-US" sz="3200" b="1" dirty="0"/>
              <a:t>하부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54833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게임 레벨 업 창</a:t>
            </a:r>
            <a:endParaRPr lang="en-US" altLang="ko-KR" sz="1400" dirty="0"/>
          </a:p>
          <a:p>
            <a:r>
              <a:rPr lang="en-US" altLang="ko-KR" sz="1400" dirty="0"/>
              <a:t>    - (2) </a:t>
            </a:r>
            <a:r>
              <a:rPr lang="ko-KR" altLang="en-US" sz="1400" dirty="0"/>
              <a:t>아이콘 터치 시 </a:t>
            </a:r>
            <a:r>
              <a:rPr lang="en-US" altLang="ko-KR" sz="1400" dirty="0"/>
              <a:t>(1) </a:t>
            </a:r>
            <a:r>
              <a:rPr lang="ko-KR" altLang="en-US" sz="1400" dirty="0"/>
              <a:t>창이 교체</a:t>
            </a:r>
            <a:endParaRPr lang="en-US" altLang="ko-KR" sz="1400" dirty="0"/>
          </a:p>
          <a:p>
            <a:r>
              <a:rPr lang="en-US" altLang="ko-KR" sz="1400" dirty="0"/>
              <a:t>    ex) </a:t>
            </a:r>
            <a:r>
              <a:rPr lang="ko-KR" altLang="en-US" sz="1400" dirty="0"/>
              <a:t>훈련 ▶ 무기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플레이어가 성장할 수 있는 컨텐츠</a:t>
            </a:r>
            <a:endParaRPr lang="en-US" altLang="ko-KR" sz="1400" dirty="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3038420" y="2050861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2876061" y="1371369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3" name="그림 20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2873239" y="1366322"/>
            <a:ext cx="3030104" cy="2320958"/>
          </a:xfrm>
          <a:prstGeom prst="rect">
            <a:avLst/>
          </a:prstGeom>
        </p:spPr>
      </p:pic>
      <p:pic>
        <p:nvPicPr>
          <p:cNvPr id="204" name="그림 203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087" y="3801210"/>
            <a:ext cx="2744240" cy="2307919"/>
          </a:xfrm>
          <a:prstGeom prst="rect">
            <a:avLst/>
          </a:prstGeom>
        </p:spPr>
      </p:pic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3166111" y="397522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3166110" y="4482246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3166110" y="501321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8" name="그림 207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00" y="3971544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09" name="TextBox 208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3599135" y="3967389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210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3694427" y="4261712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26EC07FA-D1E0-47AD-9ACF-DF4CFCFA857E}"/>
              </a:ext>
            </a:extLst>
          </p:cNvPr>
          <p:cNvSpPr txBox="1"/>
          <p:nvPr/>
        </p:nvSpPr>
        <p:spPr>
          <a:xfrm>
            <a:off x="4124851" y="391314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212" name="그림 211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9212" y="4016443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4658966" y="4042529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3166111" y="449076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5" name="그림 214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00" y="448708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16" name="TextBox 215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3599135" y="4482927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217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3694427" y="477725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6D8D9B0C-7122-4E12-8DCB-29B7273C066D}"/>
              </a:ext>
            </a:extLst>
          </p:cNvPr>
          <p:cNvSpPr txBox="1"/>
          <p:nvPr/>
        </p:nvSpPr>
        <p:spPr>
          <a:xfrm>
            <a:off x="4124851" y="442868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219" name="그림 218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9212" y="4531981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4658966" y="455806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3166110" y="501400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3166111" y="5022523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3599135" y="501468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224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3694427" y="530900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9DBCD383-8028-4443-AED4-7B42BE551CD4}"/>
              </a:ext>
            </a:extLst>
          </p:cNvPr>
          <p:cNvSpPr txBox="1"/>
          <p:nvPr/>
        </p:nvSpPr>
        <p:spPr>
          <a:xfrm>
            <a:off x="4124851" y="496043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226" name="그림 225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9212" y="5063737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4658966" y="508982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3166110" y="552689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3599135" y="5527575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230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3694427" y="582189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A80A1B2C-C2BC-402E-82D1-B8B3D2FF41B3}"/>
              </a:ext>
            </a:extLst>
          </p:cNvPr>
          <p:cNvSpPr txBox="1"/>
          <p:nvPr/>
        </p:nvSpPr>
        <p:spPr>
          <a:xfrm>
            <a:off x="4124851" y="547333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232" name="그림 231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9212" y="5576629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4658966" y="560271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234" name="그림 233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110" y="5018047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35" name="그림 234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21" y="5533932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238" name="TextBox 237">
            <a:extLst>
              <a:ext uri="{FF2B5EF4-FFF2-40B4-BE49-F238E27FC236}">
                <a16:creationId xmlns:a16="http://schemas.microsoft.com/office/drawing/2014/main" id="{0B47E99D-680A-45F4-AFFF-B1E7ECF6A04B}"/>
              </a:ext>
            </a:extLst>
          </p:cNvPr>
          <p:cNvSpPr txBox="1"/>
          <p:nvPr/>
        </p:nvSpPr>
        <p:spPr>
          <a:xfrm>
            <a:off x="4164894" y="1726161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111M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39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3536062" y="3384952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255" name="그림 25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156" y="142510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56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5207865" y="4024880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29717" y="407810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259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5207865" y="4534741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29717" y="4587965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262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5207865" y="5060212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29717" y="5113436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265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5207865" y="5571691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329717" y="5624915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268" name="그림 267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316" y="6091709"/>
            <a:ext cx="570365" cy="611445"/>
          </a:xfrm>
          <a:prstGeom prst="rect">
            <a:avLst/>
          </a:prstGeom>
        </p:spPr>
      </p:pic>
      <p:pic>
        <p:nvPicPr>
          <p:cNvPr id="269" name="그림 268"/>
          <p:cNvPicPr>
            <a:picLocks noChangeAspect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608" y="6091709"/>
            <a:ext cx="597988" cy="611445"/>
          </a:xfrm>
          <a:prstGeom prst="rect">
            <a:avLst/>
          </a:prstGeom>
          <a:noFill/>
        </p:spPr>
      </p:pic>
      <p:pic>
        <p:nvPicPr>
          <p:cNvPr id="270" name="그림 269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552" y="6091709"/>
            <a:ext cx="545050" cy="611445"/>
          </a:xfrm>
          <a:prstGeom prst="rect">
            <a:avLst/>
          </a:prstGeom>
          <a:noFill/>
        </p:spPr>
      </p:pic>
      <p:pic>
        <p:nvPicPr>
          <p:cNvPr id="271" name="그림 270"/>
          <p:cNvPicPr>
            <a:picLocks noChangeAspect="1"/>
          </p:cNvPicPr>
          <p:nvPr/>
        </p:nvPicPr>
        <p:blipFill>
          <a:blip r:embed="rId13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017" y="6091709"/>
            <a:ext cx="558343" cy="611445"/>
          </a:xfrm>
          <a:prstGeom prst="rect">
            <a:avLst/>
          </a:prstGeom>
          <a:noFill/>
        </p:spPr>
      </p:pic>
      <p:pic>
        <p:nvPicPr>
          <p:cNvPr id="272" name="그림 271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890" y="6091709"/>
            <a:ext cx="640535" cy="611445"/>
          </a:xfrm>
          <a:prstGeom prst="rect">
            <a:avLst/>
          </a:prstGeom>
          <a:noFill/>
        </p:spPr>
      </p:pic>
      <p:sp>
        <p:nvSpPr>
          <p:cNvPr id="273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3710407" y="4276356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3710407" y="4790916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5" name="그림 274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755" y="2310192"/>
            <a:ext cx="1412349" cy="1412349"/>
          </a:xfrm>
          <a:prstGeom prst="rect">
            <a:avLst/>
          </a:prstGeom>
        </p:spPr>
      </p:pic>
      <p:sp>
        <p:nvSpPr>
          <p:cNvPr id="276" name="TextBox 275"/>
          <p:cNvSpPr txBox="1"/>
          <p:nvPr/>
        </p:nvSpPr>
        <p:spPr>
          <a:xfrm>
            <a:off x="3629847" y="4216406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277" name="TextBox 276"/>
          <p:cNvSpPr txBox="1"/>
          <p:nvPr/>
        </p:nvSpPr>
        <p:spPr>
          <a:xfrm>
            <a:off x="3629847" y="4729425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278" name="그림 27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239" y="3567287"/>
            <a:ext cx="3044029" cy="327725"/>
          </a:xfrm>
          <a:prstGeom prst="rect">
            <a:avLst/>
          </a:prstGeom>
        </p:spPr>
      </p:pic>
      <p:pic>
        <p:nvPicPr>
          <p:cNvPr id="279" name="그림 27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450" y="2707665"/>
            <a:ext cx="343152" cy="582711"/>
          </a:xfrm>
          <a:prstGeom prst="rect">
            <a:avLst/>
          </a:prstGeom>
        </p:spPr>
      </p:pic>
      <p:pic>
        <p:nvPicPr>
          <p:cNvPr id="280" name="그림 27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489" y="2685542"/>
            <a:ext cx="928313" cy="669054"/>
          </a:xfrm>
          <a:prstGeom prst="rect">
            <a:avLst/>
          </a:prstGeom>
        </p:spPr>
      </p:pic>
      <p:pic>
        <p:nvPicPr>
          <p:cNvPr id="281" name="그림 280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4081308" y="3041965"/>
            <a:ext cx="210601" cy="337539"/>
          </a:xfrm>
          <a:prstGeom prst="rect">
            <a:avLst/>
          </a:prstGeom>
        </p:spPr>
      </p:pic>
      <p:sp>
        <p:nvSpPr>
          <p:cNvPr id="291" name="직사각형 290"/>
          <p:cNvSpPr/>
          <p:nvPr/>
        </p:nvSpPr>
        <p:spPr>
          <a:xfrm>
            <a:off x="3038420" y="3899971"/>
            <a:ext cx="2727579" cy="2106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542005" y="3958623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3" name="직사각형 292"/>
          <p:cNvSpPr/>
          <p:nvPr/>
        </p:nvSpPr>
        <p:spPr>
          <a:xfrm>
            <a:off x="2860562" y="6055146"/>
            <a:ext cx="3019393" cy="6724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516246" y="6083625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03" y="4112883"/>
            <a:ext cx="137295" cy="127934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03" y="4630804"/>
            <a:ext cx="137295" cy="127934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03" y="5156491"/>
            <a:ext cx="137295" cy="127934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03" y="5657249"/>
            <a:ext cx="137295" cy="127934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186" y="6170005"/>
            <a:ext cx="230045" cy="302910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959" y="6170005"/>
            <a:ext cx="230045" cy="302910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160" y="1425108"/>
            <a:ext cx="998634" cy="384859"/>
          </a:xfrm>
          <a:prstGeom prst="rect">
            <a:avLst/>
          </a:prstGeom>
        </p:spPr>
      </p:pic>
      <p:sp>
        <p:nvSpPr>
          <p:cNvPr id="237" name="TextBox 236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4004862" y="1491823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grpSp>
        <p:nvGrpSpPr>
          <p:cNvPr id="94" name="그룹 93"/>
          <p:cNvGrpSpPr/>
          <p:nvPr/>
        </p:nvGrpSpPr>
        <p:grpSpPr>
          <a:xfrm>
            <a:off x="2963264" y="1479217"/>
            <a:ext cx="561776" cy="788344"/>
            <a:chOff x="430398" y="1158939"/>
            <a:chExt cx="561776" cy="788344"/>
          </a:xfrm>
        </p:grpSpPr>
        <p:pic>
          <p:nvPicPr>
            <p:cNvPr id="103" name="그림 102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05" name="그림 104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07" name="그림 106"/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2870961" y="1364721"/>
            <a:ext cx="3027281" cy="227198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1044846" y="4744104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cxnSp>
        <p:nvCxnSpPr>
          <p:cNvPr id="4" name="직선 연결선 3"/>
          <p:cNvCxnSpPr>
            <a:stCxn id="110" idx="3"/>
            <a:endCxn id="208" idx="1"/>
          </p:cNvCxnSpPr>
          <p:nvPr/>
        </p:nvCxnSpPr>
        <p:spPr>
          <a:xfrm flipV="1">
            <a:off x="2310513" y="4165935"/>
            <a:ext cx="853987" cy="7628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stCxn id="110" idx="3"/>
            <a:endCxn id="215" idx="1"/>
          </p:cNvCxnSpPr>
          <p:nvPr/>
        </p:nvCxnSpPr>
        <p:spPr>
          <a:xfrm flipV="1">
            <a:off x="2310513" y="4681473"/>
            <a:ext cx="853987" cy="2472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110" idx="3"/>
            <a:endCxn id="234" idx="1"/>
          </p:cNvCxnSpPr>
          <p:nvPr/>
        </p:nvCxnSpPr>
        <p:spPr>
          <a:xfrm>
            <a:off x="2310513" y="4928770"/>
            <a:ext cx="855597" cy="2783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stCxn id="110" idx="3"/>
            <a:endCxn id="235" idx="1"/>
          </p:cNvCxnSpPr>
          <p:nvPr/>
        </p:nvCxnSpPr>
        <p:spPr>
          <a:xfrm>
            <a:off x="2310513" y="4928770"/>
            <a:ext cx="857208" cy="8016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398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9DDEFBA-2A35-424E-865F-1B43AEB0C645}"/>
              </a:ext>
            </a:extLst>
          </p:cNvPr>
          <p:cNvSpPr/>
          <p:nvPr/>
        </p:nvSpPr>
        <p:spPr>
          <a:xfrm>
            <a:off x="5166701" y="1487027"/>
            <a:ext cx="3487770" cy="17589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메인 화면 </a:t>
            </a:r>
            <a:r>
              <a:rPr lang="en-US" altLang="ko-KR" sz="3200" b="1" dirty="0"/>
              <a:t>3- </a:t>
            </a:r>
            <a:r>
              <a:rPr lang="ko-KR" altLang="en-US" sz="3200" b="1" dirty="0"/>
              <a:t>버튼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6C14163E-823F-4E55-B789-E03C1F769C24}"/>
              </a:ext>
            </a:extLst>
          </p:cNvPr>
          <p:cNvGraphicFramePr>
            <a:graphicFrameLocks noGrp="1"/>
          </p:cNvGraphicFramePr>
          <p:nvPr/>
        </p:nvGraphicFramePr>
        <p:xfrm>
          <a:off x="478838" y="1487027"/>
          <a:ext cx="4677056" cy="1758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27568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탭 버튼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(Tab button)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터치 한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잠금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graphicFrame>
        <p:nvGraphicFramePr>
          <p:cNvPr id="187" name="표 7">
            <a:extLst>
              <a:ext uri="{FF2B5EF4-FFF2-40B4-BE49-F238E27FC236}">
                <a16:creationId xmlns:a16="http://schemas.microsoft.com/office/drawing/2014/main" id="{7D5B74F3-B279-4083-8A81-131BC59F2F8E}"/>
              </a:ext>
            </a:extLst>
          </p:cNvPr>
          <p:cNvGraphicFramePr>
            <a:graphicFrameLocks noGrp="1"/>
          </p:cNvGraphicFramePr>
          <p:nvPr/>
        </p:nvGraphicFramePr>
        <p:xfrm>
          <a:off x="479179" y="4418438"/>
          <a:ext cx="4677056" cy="2068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35836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구매 버튼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[Buy button]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재화 부족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비 활성화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C238C06-EAC9-4A1A-8583-512EF242CAE3}"/>
              </a:ext>
            </a:extLst>
          </p:cNvPr>
          <p:cNvSpPr txBox="1"/>
          <p:nvPr/>
        </p:nvSpPr>
        <p:spPr>
          <a:xfrm>
            <a:off x="5285013" y="1537456"/>
            <a:ext cx="328968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탭 버튼</a:t>
            </a:r>
            <a:endParaRPr lang="en-US" altLang="ko-KR" sz="1200" b="1" dirty="0"/>
          </a:p>
          <a:p>
            <a:r>
              <a:rPr lang="en-US" altLang="ko-KR" sz="1200" b="1" dirty="0"/>
              <a:t>A) </a:t>
            </a:r>
            <a:r>
              <a:rPr lang="ko-KR" altLang="en-US" sz="1200" b="1" dirty="0"/>
              <a:t>메뉴 전환 시 제약 없이 화면이동 가능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B) </a:t>
            </a:r>
            <a:r>
              <a:rPr lang="ko-KR" altLang="en-US" sz="1200" b="1" dirty="0"/>
              <a:t>메뉴가 선택 되어 있을 때 버튼이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메뉴가</a:t>
            </a:r>
            <a:r>
              <a:rPr lang="en-US" altLang="ko-KR" sz="1200" b="1" dirty="0"/>
              <a:t>)</a:t>
            </a:r>
          </a:p>
          <a:p>
            <a:r>
              <a:rPr lang="en-US" altLang="ko-KR" sz="1200" b="1" dirty="0"/>
              <a:t>   </a:t>
            </a:r>
            <a:r>
              <a:rPr lang="ko-KR" altLang="en-US" sz="1200" b="1" dirty="0"/>
              <a:t>눌러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열려</a:t>
            </a:r>
            <a:r>
              <a:rPr lang="en-US" altLang="ko-KR" sz="1200" b="1" dirty="0"/>
              <a:t>) </a:t>
            </a:r>
            <a:r>
              <a:rPr lang="ko-KR" altLang="en-US" sz="1200" b="1" dirty="0"/>
              <a:t>져 있음을 나타내는 상태</a:t>
            </a:r>
            <a:endParaRPr lang="en-US" altLang="ko-KR" sz="1200" b="1" dirty="0"/>
          </a:p>
          <a:p>
            <a:r>
              <a:rPr lang="en-US" altLang="ko-KR" sz="1200" b="1" dirty="0"/>
              <a:t>   (</a:t>
            </a:r>
            <a:r>
              <a:rPr lang="ko-KR" altLang="en-US" sz="1200" b="1" dirty="0"/>
              <a:t>버튼 투명도 </a:t>
            </a:r>
            <a:r>
              <a:rPr lang="en-US" altLang="ko-KR" sz="1200" b="1" dirty="0"/>
              <a:t>50% </a:t>
            </a:r>
            <a:r>
              <a:rPr lang="ko-KR" altLang="en-US" sz="1200" b="1" dirty="0"/>
              <a:t>상태</a:t>
            </a:r>
            <a:r>
              <a:rPr lang="en-US" altLang="ko-KR" sz="1200" b="1" dirty="0"/>
              <a:t>)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C) </a:t>
            </a:r>
            <a:r>
              <a:rPr lang="ko-KR" altLang="en-US" sz="1200" b="1" dirty="0"/>
              <a:t>해금 조건이 불 충분하여 화면이동이 </a:t>
            </a:r>
            <a:endParaRPr lang="en-US" altLang="ko-KR" sz="1200" b="1" dirty="0"/>
          </a:p>
          <a:p>
            <a:r>
              <a:rPr lang="en-US" altLang="ko-KR" sz="1200" b="1" dirty="0"/>
              <a:t>    </a:t>
            </a:r>
            <a:r>
              <a:rPr lang="ko-KR" altLang="en-US" sz="1200" b="1" dirty="0"/>
              <a:t>불가한 상태</a:t>
            </a:r>
            <a:endParaRPr lang="en-US" altLang="ko-KR" sz="1200" b="1" dirty="0"/>
          </a:p>
          <a:p>
            <a:endParaRPr lang="ko-KR" altLang="en-US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B8468C3-AE27-4310-B736-345A77A39853}"/>
              </a:ext>
            </a:extLst>
          </p:cNvPr>
          <p:cNvSpPr/>
          <p:nvPr/>
        </p:nvSpPr>
        <p:spPr>
          <a:xfrm>
            <a:off x="5155894" y="4418438"/>
            <a:ext cx="3487770" cy="20680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196B2FA-014E-4F27-8160-DA7A4688B1F8}"/>
              </a:ext>
            </a:extLst>
          </p:cNvPr>
          <p:cNvSpPr txBox="1"/>
          <p:nvPr/>
        </p:nvSpPr>
        <p:spPr>
          <a:xfrm>
            <a:off x="5304826" y="4468867"/>
            <a:ext cx="331609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구매 버튼</a:t>
            </a:r>
            <a:endParaRPr lang="en-US" altLang="ko-KR" sz="1200" b="1" dirty="0"/>
          </a:p>
          <a:p>
            <a:pPr marL="228600" indent="-228600">
              <a:buAutoNum type="alphaUcParenR"/>
            </a:pPr>
            <a:r>
              <a:rPr lang="ko-KR" altLang="en-US" sz="1200" b="1" dirty="0"/>
              <a:t>재화 보유량 충분하고 구매 제약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걸려있지 </a:t>
            </a:r>
            <a:endParaRPr lang="en-US" altLang="ko-KR" sz="1200" b="1" dirty="0"/>
          </a:p>
          <a:p>
            <a:r>
              <a:rPr lang="en-US" altLang="ko-KR" sz="1200" b="1" dirty="0"/>
              <a:t>    </a:t>
            </a:r>
            <a:r>
              <a:rPr lang="ko-KR" altLang="en-US" sz="1200" b="1" dirty="0"/>
              <a:t>않은 상태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B)     : </a:t>
            </a:r>
            <a:r>
              <a:rPr lang="ko-KR" altLang="en-US" sz="1200" b="1" dirty="0"/>
              <a:t>버튼이 활성화는 되어있지만 재화가 부족해서 구매하지 못하는 상태</a:t>
            </a:r>
            <a:endParaRPr lang="en-US" altLang="ko-KR" sz="1200" b="1" dirty="0"/>
          </a:p>
          <a:p>
            <a:r>
              <a:rPr lang="en-US" altLang="ko-KR" sz="1200" b="1" dirty="0"/>
              <a:t>        : </a:t>
            </a:r>
            <a:r>
              <a:rPr lang="ko-KR" altLang="en-US" sz="1200" b="1" dirty="0"/>
              <a:t>버튼이 비활성화 상태에서 재화도 부족한 상태</a:t>
            </a:r>
            <a:endParaRPr lang="en-US" altLang="ko-KR" sz="1200" b="1" dirty="0"/>
          </a:p>
          <a:p>
            <a:r>
              <a:rPr lang="en-US" altLang="ko-KR" sz="1200" b="1" dirty="0"/>
              <a:t>C) </a:t>
            </a:r>
            <a:r>
              <a:rPr lang="ko-KR" altLang="en-US" sz="1200" b="1" dirty="0"/>
              <a:t>아직 특정 스테이지 도달 이전 또는</a:t>
            </a:r>
            <a:endParaRPr lang="en-US" altLang="ko-KR" sz="1200" b="1" dirty="0"/>
          </a:p>
          <a:p>
            <a:r>
              <a:rPr lang="en-US" altLang="ko-KR" sz="1200" b="1" dirty="0"/>
              <a:t>    </a:t>
            </a:r>
            <a:r>
              <a:rPr lang="ko-KR" altLang="en-US" sz="1200" b="1" dirty="0"/>
              <a:t>해금 조건을 만족하지 못한 상태</a:t>
            </a:r>
            <a:endParaRPr lang="en-US" altLang="ko-KR" sz="1200" b="1" dirty="0"/>
          </a:p>
          <a:p>
            <a:r>
              <a:rPr lang="ko-KR" alt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59491-69EB-4DE1-BDE4-1B2C2FF803F7}"/>
              </a:ext>
            </a:extLst>
          </p:cNvPr>
          <p:cNvSpPr txBox="1"/>
          <p:nvPr/>
        </p:nvSpPr>
        <p:spPr>
          <a:xfrm>
            <a:off x="9196643" y="402582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잠금 상태 버튼 클릭 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4355E5C-4DA7-4F78-8D25-6E67B9643D26}"/>
              </a:ext>
            </a:extLst>
          </p:cNvPr>
          <p:cNvCxnSpPr>
            <a:cxnSpLocks/>
          </p:cNvCxnSpPr>
          <p:nvPr/>
        </p:nvCxnSpPr>
        <p:spPr>
          <a:xfrm>
            <a:off x="8858235" y="241489"/>
            <a:ext cx="0" cy="6375022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B42D49F-8FC1-4C96-8C35-41AD9D20485D}"/>
              </a:ext>
            </a:extLst>
          </p:cNvPr>
          <p:cNvCxnSpPr/>
          <p:nvPr/>
        </p:nvCxnSpPr>
        <p:spPr>
          <a:xfrm>
            <a:off x="375342" y="3760237"/>
            <a:ext cx="828809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5136AF1-F74A-41E7-8C34-86E82EBA4DCB}"/>
              </a:ext>
            </a:extLst>
          </p:cNvPr>
          <p:cNvSpPr txBox="1"/>
          <p:nvPr/>
        </p:nvSpPr>
        <p:spPr>
          <a:xfrm>
            <a:off x="9513863" y="3452773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비 활성화 상태 시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531" y="1849340"/>
            <a:ext cx="597988" cy="611445"/>
          </a:xfrm>
          <a:prstGeom prst="rect">
            <a:avLst/>
          </a:prstGeom>
          <a:noFill/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706" y="1849340"/>
            <a:ext cx="597988" cy="611444"/>
          </a:xfrm>
          <a:prstGeom prst="rect">
            <a:avLst/>
          </a:prstGeom>
          <a:noFill/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316" y="1849340"/>
            <a:ext cx="597988" cy="611445"/>
          </a:xfrm>
          <a:prstGeom prst="rect">
            <a:avLst/>
          </a:prstGeom>
          <a:noFill/>
        </p:spPr>
      </p:pic>
      <p:grpSp>
        <p:nvGrpSpPr>
          <p:cNvPr id="47" name="그룹 46"/>
          <p:cNvGrpSpPr/>
          <p:nvPr/>
        </p:nvGrpSpPr>
        <p:grpSpPr>
          <a:xfrm>
            <a:off x="1968761" y="5034770"/>
            <a:ext cx="505528" cy="294192"/>
            <a:chOff x="2658599" y="3721438"/>
            <a:chExt cx="505528" cy="294192"/>
          </a:xfrm>
        </p:grpSpPr>
        <p:sp>
          <p:nvSpPr>
            <p:cNvPr id="48" name="사각형: 둥근 모서리 142">
              <a:extLst>
                <a:ext uri="{FF2B5EF4-FFF2-40B4-BE49-F238E27FC236}">
                  <a16:creationId xmlns:a16="http://schemas.microsoft.com/office/drawing/2014/main" id="{313B3476-BF18-45F6-80C9-B4AECA8AB8A5}"/>
                </a:ext>
              </a:extLst>
            </p:cNvPr>
            <p:cNvSpPr/>
            <p:nvPr/>
          </p:nvSpPr>
          <p:spPr>
            <a:xfrm>
              <a:off x="2658599" y="3721438"/>
              <a:ext cx="461380" cy="294192"/>
            </a:xfrm>
            <a:prstGeom prst="roundRect">
              <a:avLst/>
            </a:prstGeom>
            <a:solidFill>
              <a:srgbClr val="C00000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780451" y="3774662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D8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</p:grpSp>
      <p:sp>
        <p:nvSpPr>
          <p:cNvPr id="52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3188166" y="5263672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310018" y="5316896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56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4310546" y="5034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4432398" y="5087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grpSp>
        <p:nvGrpSpPr>
          <p:cNvPr id="59" name="그룹 58"/>
          <p:cNvGrpSpPr/>
          <p:nvPr/>
        </p:nvGrpSpPr>
        <p:grpSpPr>
          <a:xfrm>
            <a:off x="3188166" y="4858564"/>
            <a:ext cx="505528" cy="294192"/>
            <a:chOff x="2658599" y="3721438"/>
            <a:chExt cx="505528" cy="294192"/>
          </a:xfrm>
        </p:grpSpPr>
        <p:sp>
          <p:nvSpPr>
            <p:cNvPr id="60" name="사각형: 둥근 모서리 142">
              <a:extLst>
                <a:ext uri="{FF2B5EF4-FFF2-40B4-BE49-F238E27FC236}">
                  <a16:creationId xmlns:a16="http://schemas.microsoft.com/office/drawing/2014/main" id="{313B3476-BF18-45F6-80C9-B4AECA8AB8A5}"/>
                </a:ext>
              </a:extLst>
            </p:cNvPr>
            <p:cNvSpPr/>
            <p:nvPr/>
          </p:nvSpPr>
          <p:spPr>
            <a:xfrm>
              <a:off x="2658599" y="3721438"/>
              <a:ext cx="461380" cy="294192"/>
            </a:xfrm>
            <a:prstGeom prst="roundRect">
              <a:avLst/>
            </a:prstGeom>
            <a:solidFill>
              <a:srgbClr val="C00000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780451" y="3774662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</p:grpSp>
      <p:sp>
        <p:nvSpPr>
          <p:cNvPr id="63" name="타원 6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921920" y="4895556"/>
            <a:ext cx="220208" cy="22020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921920" y="5309008"/>
            <a:ext cx="220208" cy="22020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648175" y="5267798"/>
            <a:ext cx="142970" cy="1429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648120" y="5629740"/>
            <a:ext cx="142970" cy="1429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</a:t>
            </a:r>
            <a:endParaRPr lang="ko-KR" altLang="en-US" sz="1050" dirty="0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287" y="1907103"/>
            <a:ext cx="230045" cy="302910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354" y="5123563"/>
            <a:ext cx="137295" cy="127934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095" y="5123563"/>
            <a:ext cx="137295" cy="127934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139" y="5355145"/>
            <a:ext cx="137295" cy="127934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139" y="4955543"/>
            <a:ext cx="137295" cy="12793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225" y="978712"/>
            <a:ext cx="2981325" cy="220652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187A26C-DEFB-4CEA-8F99-9BD2DD559A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723" y="740428"/>
            <a:ext cx="1715119" cy="6288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FE7E0F2-F633-4BBC-BCBE-BBA3E12BAC89}"/>
              </a:ext>
            </a:extLst>
          </p:cNvPr>
          <p:cNvSpPr txBox="1"/>
          <p:nvPr/>
        </p:nvSpPr>
        <p:spPr>
          <a:xfrm>
            <a:off x="10213575" y="86829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보물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07AB3F1-3057-4595-8C09-5F480D79D7E7}"/>
              </a:ext>
            </a:extLst>
          </p:cNvPr>
          <p:cNvSpPr/>
          <p:nvPr/>
        </p:nvSpPr>
        <p:spPr>
          <a:xfrm>
            <a:off x="10072165" y="2839999"/>
            <a:ext cx="929148" cy="405976"/>
          </a:xfrm>
          <a:prstGeom prst="roundRect">
            <a:avLst/>
          </a:prstGeom>
          <a:solidFill>
            <a:srgbClr val="FDDACB"/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6358DC-2B06-4DD0-AB7B-8BB28F83FDC2}"/>
              </a:ext>
            </a:extLst>
          </p:cNvPr>
          <p:cNvSpPr txBox="1"/>
          <p:nvPr/>
        </p:nvSpPr>
        <p:spPr>
          <a:xfrm>
            <a:off x="9086340" y="1384122"/>
            <a:ext cx="2751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보스를 </a:t>
            </a:r>
            <a:r>
              <a:rPr lang="ko-KR" altLang="en-US" sz="1200" b="1" dirty="0">
                <a:solidFill>
                  <a:schemeClr val="bg1"/>
                </a:solidFill>
              </a:rPr>
              <a:t>쓰러트리고 얻은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지식으로 보물을 획득할 수 있습니다</a:t>
            </a:r>
            <a:r>
              <a:rPr lang="en-US" altLang="ko-KR" sz="1200" b="1" dirty="0">
                <a:solidFill>
                  <a:schemeClr val="bg1"/>
                </a:solidFill>
              </a:rPr>
              <a:t>.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63722-F571-44D5-A93C-8C80999CC613}"/>
              </a:ext>
            </a:extLst>
          </p:cNvPr>
          <p:cNvSpPr txBox="1"/>
          <p:nvPr/>
        </p:nvSpPr>
        <p:spPr>
          <a:xfrm>
            <a:off x="9167291" y="1882489"/>
            <a:ext cx="2589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입장 자격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en-US" altLang="ko-KR" sz="1200" b="1" dirty="0">
                <a:solidFill>
                  <a:srgbClr val="FFFF00"/>
                </a:solidFill>
              </a:rPr>
              <a:t>300M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진행 시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입장 할 수 있습니다</a:t>
            </a:r>
            <a:r>
              <a:rPr lang="en-US" altLang="ko-KR" sz="1200" b="1" dirty="0">
                <a:solidFill>
                  <a:schemeClr val="bg1"/>
                </a:solidFill>
              </a:rPr>
              <a:t>.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0763722-F571-44D5-A93C-8C80999CC613}"/>
              </a:ext>
            </a:extLst>
          </p:cNvPr>
          <p:cNvSpPr txBox="1"/>
          <p:nvPr/>
        </p:nvSpPr>
        <p:spPr>
          <a:xfrm>
            <a:off x="9167291" y="2449666"/>
            <a:ext cx="25891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진행 상황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en-US" altLang="ko-KR" sz="1200" b="1" dirty="0">
                <a:solidFill>
                  <a:srgbClr val="FF0000"/>
                </a:solidFill>
              </a:rPr>
              <a:t>125M</a:t>
            </a:r>
            <a:r>
              <a:rPr lang="en-US" altLang="ko-KR" sz="1200" b="1" dirty="0">
                <a:solidFill>
                  <a:schemeClr val="bg1"/>
                </a:solidFill>
              </a:rPr>
              <a:t> / 300M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225" y="4148234"/>
            <a:ext cx="2981325" cy="2206526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06E8620-264A-47B7-9976-752F37FAB230}"/>
              </a:ext>
            </a:extLst>
          </p:cNvPr>
          <p:cNvSpPr/>
          <p:nvPr/>
        </p:nvSpPr>
        <p:spPr>
          <a:xfrm>
            <a:off x="10021312" y="6066698"/>
            <a:ext cx="929148" cy="405976"/>
          </a:xfrm>
          <a:prstGeom prst="roundRect">
            <a:avLst/>
          </a:prstGeom>
          <a:solidFill>
            <a:srgbClr val="FDD7C7"/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99398694-5455-433F-BF5F-5DAA4335E3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773" y="3907659"/>
            <a:ext cx="1715119" cy="6288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B05E7D-850C-4AE4-801A-DAECA78C6CD4}"/>
              </a:ext>
            </a:extLst>
          </p:cNvPr>
          <p:cNvSpPr txBox="1"/>
          <p:nvPr/>
        </p:nvSpPr>
        <p:spPr>
          <a:xfrm>
            <a:off x="10162720" y="40413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알림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9F0863-937B-4150-9758-15C5A9B13238}"/>
              </a:ext>
            </a:extLst>
          </p:cNvPr>
          <p:cNvSpPr txBox="1"/>
          <p:nvPr/>
        </p:nvSpPr>
        <p:spPr>
          <a:xfrm>
            <a:off x="9207337" y="4636860"/>
            <a:ext cx="25571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[</a:t>
            </a:r>
            <a:r>
              <a:rPr lang="ko-KR" altLang="en-US" sz="1200" b="1" dirty="0">
                <a:solidFill>
                  <a:schemeClr val="bg1"/>
                </a:solidFill>
              </a:rPr>
              <a:t>전투 훈련</a:t>
            </a:r>
            <a:r>
              <a:rPr lang="en-US" altLang="ko-KR" sz="1200" b="1" dirty="0">
                <a:solidFill>
                  <a:schemeClr val="bg1"/>
                </a:solidFill>
              </a:rPr>
              <a:t>] </a:t>
            </a:r>
            <a:r>
              <a:rPr lang="ko-KR" altLang="en-US" sz="1200" b="1" dirty="0">
                <a:solidFill>
                  <a:schemeClr val="bg1"/>
                </a:solidFill>
              </a:rPr>
              <a:t>을 시작하려면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이전 단계의 훈련을 마쳐야 합니다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endParaRPr lang="en-US" altLang="ko-KR" sz="1200" b="1" dirty="0"/>
          </a:p>
          <a:p>
            <a:pPr algn="ctr"/>
            <a:r>
              <a:rPr lang="en-US" altLang="ko-KR" sz="1200" b="1" dirty="0">
                <a:solidFill>
                  <a:srgbClr val="FFFF00"/>
                </a:solidFill>
              </a:rPr>
              <a:t>[</a:t>
            </a:r>
            <a:r>
              <a:rPr lang="ko-KR" altLang="en-US" sz="1200" b="1" dirty="0">
                <a:solidFill>
                  <a:srgbClr val="FFFF00"/>
                </a:solidFill>
              </a:rPr>
              <a:t>토끼 사냥</a:t>
            </a:r>
            <a:r>
              <a:rPr lang="en-US" altLang="ko-KR" sz="1200" b="1" dirty="0">
                <a:solidFill>
                  <a:srgbClr val="FFFF00"/>
                </a:solidFill>
              </a:rPr>
              <a:t>]</a:t>
            </a:r>
            <a:r>
              <a:rPr lang="ko-KR" altLang="en-US" sz="1200" b="1" dirty="0">
                <a:solidFill>
                  <a:srgbClr val="FFFF00"/>
                </a:solidFill>
              </a:rPr>
              <a:t> </a:t>
            </a:r>
            <a:r>
              <a:rPr lang="en-US" altLang="ko-KR" sz="1200" b="1" dirty="0">
                <a:solidFill>
                  <a:srgbClr val="FFFF00"/>
                </a:solidFill>
              </a:rPr>
              <a:t>Lv.5 </a:t>
            </a:r>
            <a:r>
              <a:rPr lang="ko-KR" altLang="en-US" sz="1200" b="1" dirty="0">
                <a:solidFill>
                  <a:srgbClr val="FFFF00"/>
                </a:solidFill>
              </a:rPr>
              <a:t>달성</a:t>
            </a:r>
            <a:endParaRPr lang="en-US" altLang="ko-KR" sz="1200" b="1" dirty="0">
              <a:solidFill>
                <a:srgbClr val="FFFF00"/>
              </a:solidFill>
            </a:endParaRPr>
          </a:p>
          <a:p>
            <a:pPr algn="ctr"/>
            <a:endParaRPr lang="en-US" altLang="ko-KR" sz="1200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진행 상황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ko-KR" altLang="en-US" sz="1200" b="1" dirty="0">
                <a:solidFill>
                  <a:srgbClr val="FF0000"/>
                </a:solidFill>
              </a:rPr>
              <a:t>토끼 사냥 </a:t>
            </a:r>
            <a:r>
              <a:rPr lang="en-US" altLang="ko-KR" sz="1200" b="1" dirty="0">
                <a:solidFill>
                  <a:srgbClr val="FF0000"/>
                </a:solidFill>
              </a:rPr>
              <a:t>Lv.3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877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전투 </a:t>
            </a:r>
            <a:r>
              <a:rPr lang="en-US" altLang="ko-KR" sz="3200" b="1" dirty="0"/>
              <a:t>1</a:t>
            </a:r>
            <a:endParaRPr lang="ko-KR" altLang="en-US" sz="3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1011511"/>
            <a:ext cx="359585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플레이어 캐릭터</a:t>
            </a:r>
            <a:endParaRPr lang="en-US" altLang="ko-KR" sz="1400" dirty="0"/>
          </a:p>
          <a:p>
            <a:r>
              <a:rPr lang="ko-KR" altLang="en-US" sz="1400" dirty="0"/>
              <a:t>캐릭터를 클릭하면 정보창으로 이동</a:t>
            </a:r>
            <a:endParaRPr lang="en-US" altLang="ko-KR" sz="1400" dirty="0"/>
          </a:p>
          <a:p>
            <a:r>
              <a:rPr lang="ko-KR" altLang="en-US" sz="1400" dirty="0"/>
              <a:t>적 몬스터에게 공격당하지 않음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적 몬스터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몬스터는 </a:t>
            </a:r>
            <a:r>
              <a:rPr lang="en-US" altLang="ko-KR" sz="1400" dirty="0"/>
              <a:t>10m</a:t>
            </a:r>
            <a:r>
              <a:rPr lang="ko-KR" altLang="en-US" sz="1400" dirty="0"/>
              <a:t>씩 등장</a:t>
            </a:r>
            <a:endParaRPr lang="en-US" altLang="ko-KR" sz="1400" dirty="0"/>
          </a:p>
          <a:p>
            <a:r>
              <a:rPr lang="en-US" altLang="ko-KR" sz="1400" dirty="0"/>
              <a:t>    ex) </a:t>
            </a:r>
            <a:r>
              <a:rPr lang="ko-KR" altLang="en-US" sz="1400" dirty="0"/>
              <a:t>적 처치 시 </a:t>
            </a:r>
            <a:r>
              <a:rPr lang="en-US" altLang="ko-KR" sz="1400" dirty="0"/>
              <a:t>10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식량</a:t>
            </a:r>
            <a:r>
              <a:rPr lang="ko-KR" altLang="en-US" sz="1400" dirty="0"/>
              <a:t>을 획득</a:t>
            </a:r>
            <a:endParaRPr lang="en-US" altLang="ko-KR" sz="1400" dirty="0"/>
          </a:p>
          <a:p>
            <a:r>
              <a:rPr lang="en-US" altLang="ko-KR" sz="1400" dirty="0"/>
              <a:t>    ( </a:t>
            </a:r>
            <a:r>
              <a:rPr lang="ko-KR" altLang="en-US" sz="1400" dirty="0"/>
              <a:t>멀리 갈수록 얻는 식량 증가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보스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각 </a:t>
            </a:r>
            <a:r>
              <a:rPr lang="en-US" altLang="ko-KR" sz="1400" dirty="0"/>
              <a:t>100m </a:t>
            </a:r>
            <a:r>
              <a:rPr lang="ko-KR" altLang="en-US" sz="1400" dirty="0"/>
              <a:t>마다 보스 등장</a:t>
            </a:r>
            <a:endParaRPr lang="en-US" altLang="ko-KR" sz="1400" dirty="0"/>
          </a:p>
          <a:p>
            <a:r>
              <a:rPr lang="en-US" altLang="ko-KR" sz="1400" dirty="0"/>
              <a:t>    - 30</a:t>
            </a:r>
            <a:r>
              <a:rPr lang="ko-KR" altLang="en-US" sz="1400" dirty="0"/>
              <a:t>초 안에 보스를 죽일 시 지식 획득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시간안에 처치 못할 시 </a:t>
            </a:r>
            <a:r>
              <a:rPr lang="en-US" altLang="ko-KR" sz="1400" dirty="0"/>
              <a:t>30m </a:t>
            </a:r>
            <a:r>
              <a:rPr lang="ko-KR" altLang="en-US" sz="1400" dirty="0"/>
              <a:t>밀림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보스가 플레이어를 공격해서 밀어냅니다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</a:t>
            </a:r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10804D-C7A0-4B50-A447-F7B286B8090E}"/>
              </a:ext>
            </a:extLst>
          </p:cNvPr>
          <p:cNvCxnSpPr>
            <a:cxnSpLocks/>
          </p:cNvCxnSpPr>
          <p:nvPr/>
        </p:nvCxnSpPr>
        <p:spPr>
          <a:xfrm>
            <a:off x="3893472" y="2444621"/>
            <a:ext cx="436311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326795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pic>
        <p:nvPicPr>
          <p:cNvPr id="140" name="그림 139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" y="3497768"/>
            <a:ext cx="2744240" cy="2307919"/>
          </a:xfrm>
          <a:prstGeom prst="rect">
            <a:avLst/>
          </a:prstGeom>
        </p:spPr>
      </p:pic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616845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616844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616844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4" name="그림 143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1049869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146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45161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26EC07FA-D1E0-47AD-9ACF-DF4CFCFA857E}"/>
              </a:ext>
            </a:extLst>
          </p:cNvPr>
          <p:cNvSpPr txBox="1"/>
          <p:nvPr/>
        </p:nvSpPr>
        <p:spPr>
          <a:xfrm>
            <a:off x="1575585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48" name="그림 147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3713001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2109700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616845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1" name="그림 150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1049869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53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1145161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D8D9B0C-7122-4E12-8DCB-29B7273C066D}"/>
              </a:ext>
            </a:extLst>
          </p:cNvPr>
          <p:cNvSpPr txBox="1"/>
          <p:nvPr/>
        </p:nvSpPr>
        <p:spPr>
          <a:xfrm>
            <a:off x="1575585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55" name="그림 154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4228539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2109700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616844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616845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1049869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60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1145161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DBCD383-8028-4443-AED4-7B42BE551CD4}"/>
              </a:ext>
            </a:extLst>
          </p:cNvPr>
          <p:cNvSpPr txBox="1"/>
          <p:nvPr/>
        </p:nvSpPr>
        <p:spPr>
          <a:xfrm>
            <a:off x="1575585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62" name="그림 161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4760295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2109700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616844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1049869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66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1145161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80A1B2C-C2BC-402E-82D1-B8B3D2FF41B3}"/>
              </a:ext>
            </a:extLst>
          </p:cNvPr>
          <p:cNvSpPr txBox="1"/>
          <p:nvPr/>
        </p:nvSpPr>
        <p:spPr>
          <a:xfrm>
            <a:off x="1575585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68" name="그림 167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5273187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2109700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170" name="그림 169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4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71" name="그림 170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55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175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986796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191" name="그림 190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90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92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195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231299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2845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198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756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809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201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5268249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532147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204" name="그림 203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0" y="5788267"/>
            <a:ext cx="570365" cy="611445"/>
          </a:xfrm>
          <a:prstGeom prst="rect">
            <a:avLst/>
          </a:prstGeom>
        </p:spPr>
      </p:pic>
      <p:pic>
        <p:nvPicPr>
          <p:cNvPr id="205" name="그림 204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42" y="5788267"/>
            <a:ext cx="597988" cy="611445"/>
          </a:xfrm>
          <a:prstGeom prst="rect">
            <a:avLst/>
          </a:prstGeom>
          <a:noFill/>
        </p:spPr>
      </p:pic>
      <p:pic>
        <p:nvPicPr>
          <p:cNvPr id="206" name="그림 205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86" y="5788267"/>
            <a:ext cx="545050" cy="611445"/>
          </a:xfrm>
          <a:prstGeom prst="rect">
            <a:avLst/>
          </a:prstGeom>
          <a:noFill/>
        </p:spPr>
      </p:pic>
      <p:pic>
        <p:nvPicPr>
          <p:cNvPr id="207" name="그림 206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751" y="5788267"/>
            <a:ext cx="558343" cy="611445"/>
          </a:xfrm>
          <a:prstGeom prst="rect">
            <a:avLst/>
          </a:prstGeom>
          <a:noFill/>
        </p:spPr>
      </p:pic>
      <p:pic>
        <p:nvPicPr>
          <p:cNvPr id="208" name="그림 207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4" y="5788267"/>
            <a:ext cx="640535" cy="611445"/>
          </a:xfrm>
          <a:prstGeom prst="rect">
            <a:avLst/>
          </a:prstGeom>
          <a:noFill/>
        </p:spPr>
      </p:pic>
      <p:sp>
        <p:nvSpPr>
          <p:cNvPr id="209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4487474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1" name="그림 210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sp>
        <p:nvSpPr>
          <p:cNvPr id="212" name="TextBox 211"/>
          <p:cNvSpPr txBox="1"/>
          <p:nvPr/>
        </p:nvSpPr>
        <p:spPr>
          <a:xfrm>
            <a:off x="1080581" y="3909420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213" name="TextBox 212"/>
          <p:cNvSpPr txBox="1"/>
          <p:nvPr/>
        </p:nvSpPr>
        <p:spPr>
          <a:xfrm>
            <a:off x="1080581" y="4425983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214" name="그림 21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73" y="3263845"/>
            <a:ext cx="3044029" cy="327725"/>
          </a:xfrm>
          <a:prstGeom prst="rect">
            <a:avLst/>
          </a:prstGeom>
        </p:spPr>
      </p:pic>
      <p:pic>
        <p:nvPicPr>
          <p:cNvPr id="215" name="그림 2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184" y="2404223"/>
            <a:ext cx="343152" cy="582711"/>
          </a:xfrm>
          <a:prstGeom prst="rect">
            <a:avLst/>
          </a:prstGeom>
        </p:spPr>
      </p:pic>
      <p:pic>
        <p:nvPicPr>
          <p:cNvPr id="216" name="그림 21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pic>
        <p:nvPicPr>
          <p:cNvPr id="217" name="그림 216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1532042" y="2738523"/>
            <a:ext cx="210601" cy="337539"/>
          </a:xfrm>
          <a:prstGeom prst="rect">
            <a:avLst/>
          </a:prstGeom>
        </p:spPr>
      </p:pic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80608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2" name="그림 2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715427" y="1062880"/>
            <a:ext cx="3030104" cy="2320958"/>
          </a:xfrm>
          <a:prstGeom prst="rect">
            <a:avLst/>
          </a:prstGeom>
        </p:spPr>
      </p:pic>
      <p:sp>
        <p:nvSpPr>
          <p:cNvPr id="226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5378250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242" name="그림 241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344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638" y="2404223"/>
            <a:ext cx="343152" cy="582711"/>
          </a:xfrm>
          <a:prstGeom prst="rect">
            <a:avLst/>
          </a:prstGeom>
        </p:spPr>
      </p:pic>
      <p:pic>
        <p:nvPicPr>
          <p:cNvPr id="244" name="그림 243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677" y="2397772"/>
            <a:ext cx="928313" cy="637710"/>
          </a:xfrm>
          <a:prstGeom prst="rect">
            <a:avLst/>
          </a:prstGeom>
        </p:spPr>
      </p:pic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5923496" y="2738523"/>
            <a:ext cx="210601" cy="337539"/>
          </a:xfrm>
          <a:prstGeom prst="rect">
            <a:avLst/>
          </a:prstGeom>
        </p:spPr>
      </p:pic>
      <p:pic>
        <p:nvPicPr>
          <p:cNvPr id="246" name="그림 24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943" y="2006750"/>
            <a:ext cx="1412349" cy="1412349"/>
          </a:xfrm>
          <a:prstGeom prst="rect">
            <a:avLst/>
          </a:prstGeom>
        </p:spPr>
      </p:pic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4D173E1A-C33C-4875-97E0-78B6B2DE67EF}"/>
              </a:ext>
            </a:extLst>
          </p:cNvPr>
          <p:cNvSpPr/>
          <p:nvPr/>
        </p:nvSpPr>
        <p:spPr>
          <a:xfrm>
            <a:off x="6772578" y="3081141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보스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563627" y="1736347"/>
            <a:ext cx="1525973" cy="184666"/>
            <a:chOff x="5041064" y="3918547"/>
            <a:chExt cx="1993149" cy="184666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7E466342-CB9D-4303-A9B7-40096E5C002C}"/>
                </a:ext>
              </a:extLst>
            </p:cNvPr>
            <p:cNvSpPr/>
            <p:nvPr/>
          </p:nvSpPr>
          <p:spPr>
            <a:xfrm>
              <a:off x="5041064" y="3925116"/>
              <a:ext cx="1993149" cy="16111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D0820271-247F-4796-9F13-7E292D459D99}"/>
                </a:ext>
              </a:extLst>
            </p:cNvPr>
            <p:cNvSpPr/>
            <p:nvPr/>
          </p:nvSpPr>
          <p:spPr>
            <a:xfrm>
              <a:off x="5070122" y="3960377"/>
              <a:ext cx="1820589" cy="10474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8EA308F-7049-4ADC-A5B5-EC03E26D62B7}"/>
                </a:ext>
              </a:extLst>
            </p:cNvPr>
            <p:cNvSpPr txBox="1"/>
            <p:nvPr/>
          </p:nvSpPr>
          <p:spPr>
            <a:xfrm>
              <a:off x="5481108" y="3918547"/>
              <a:ext cx="1139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/>
                <a:t>28s / 30s</a:t>
              </a:r>
              <a:endParaRPr lang="ko-KR" altLang="en-US" sz="600" b="1" dirty="0"/>
            </a:p>
          </p:txBody>
        </p:sp>
      </p:grpSp>
      <p:sp>
        <p:nvSpPr>
          <p:cNvPr id="247" name="직사각형 246"/>
          <p:cNvSpPr/>
          <p:nvPr/>
        </p:nvSpPr>
        <p:spPr>
          <a:xfrm>
            <a:off x="865999" y="2274830"/>
            <a:ext cx="997105" cy="1030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236591" y="1908868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50" name="직사각형 249"/>
          <p:cNvSpPr/>
          <p:nvPr/>
        </p:nvSpPr>
        <p:spPr>
          <a:xfrm>
            <a:off x="2104860" y="2274830"/>
            <a:ext cx="997105" cy="1030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476843" y="1890496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52" name="직사각형 251"/>
          <p:cNvSpPr/>
          <p:nvPr/>
        </p:nvSpPr>
        <p:spPr>
          <a:xfrm>
            <a:off x="6470550" y="2274830"/>
            <a:ext cx="1083852" cy="1030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8070967" y="1550449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cxnSp>
        <p:nvCxnSpPr>
          <p:cNvPr id="11" name="직선 연결선 10"/>
          <p:cNvCxnSpPr>
            <a:stCxn id="253" idx="2"/>
            <a:endCxn id="254" idx="3"/>
          </p:cNvCxnSpPr>
          <p:nvPr/>
        </p:nvCxnSpPr>
        <p:spPr>
          <a:xfrm flipH="1">
            <a:off x="7182768" y="1700100"/>
            <a:ext cx="888199" cy="21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253" idx="4"/>
            <a:endCxn id="252" idx="3"/>
          </p:cNvCxnSpPr>
          <p:nvPr/>
        </p:nvCxnSpPr>
        <p:spPr>
          <a:xfrm rot="5400000">
            <a:off x="7417311" y="1986841"/>
            <a:ext cx="940398" cy="666216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그림 133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3805879"/>
            <a:ext cx="137295" cy="127934"/>
          </a:xfrm>
          <a:prstGeom prst="rect">
            <a:avLst/>
          </a:prstGeom>
        </p:spPr>
      </p:pic>
      <p:pic>
        <p:nvPicPr>
          <p:cNvPr id="135" name="그림 134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313235"/>
            <a:ext cx="137295" cy="127934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842334"/>
            <a:ext cx="137295" cy="127934"/>
          </a:xfrm>
          <a:prstGeom prst="rect">
            <a:avLst/>
          </a:prstGeom>
        </p:spPr>
      </p:pic>
      <p:pic>
        <p:nvPicPr>
          <p:cNvPr id="218" name="그림 217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5349690"/>
            <a:ext cx="137295" cy="127934"/>
          </a:xfrm>
          <a:prstGeom prst="rect">
            <a:avLst/>
          </a:prstGeom>
        </p:spPr>
      </p:pic>
      <p:grpSp>
        <p:nvGrpSpPr>
          <p:cNvPr id="196" name="그룹 195"/>
          <p:cNvGrpSpPr/>
          <p:nvPr/>
        </p:nvGrpSpPr>
        <p:grpSpPr>
          <a:xfrm>
            <a:off x="1393168" y="1120587"/>
            <a:ext cx="1002109" cy="548353"/>
            <a:chOff x="1393168" y="1120587"/>
            <a:chExt cx="1002109" cy="548353"/>
          </a:xfrm>
        </p:grpSpPr>
        <p:pic>
          <p:nvPicPr>
            <p:cNvPr id="199" name="그림 198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63760" y="1422719"/>
              <a:ext cx="4555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10M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0" name="그룹 219"/>
          <p:cNvGrpSpPr/>
          <p:nvPr/>
        </p:nvGrpSpPr>
        <p:grpSpPr>
          <a:xfrm>
            <a:off x="5878078" y="1126825"/>
            <a:ext cx="1002109" cy="548353"/>
            <a:chOff x="1393168" y="1120587"/>
            <a:chExt cx="1002109" cy="548353"/>
          </a:xfrm>
        </p:grpSpPr>
        <p:pic>
          <p:nvPicPr>
            <p:cNvPr id="240" name="그림 239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14129" y="1422719"/>
              <a:ext cx="5293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100M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54" name="직사각형 253"/>
          <p:cNvSpPr/>
          <p:nvPr/>
        </p:nvSpPr>
        <p:spPr>
          <a:xfrm>
            <a:off x="5519904" y="1443400"/>
            <a:ext cx="1662864" cy="5176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2" name="그룹 171"/>
          <p:cNvGrpSpPr/>
          <p:nvPr/>
        </p:nvGrpSpPr>
        <p:grpSpPr>
          <a:xfrm>
            <a:off x="430398" y="1158939"/>
            <a:ext cx="561776" cy="788344"/>
            <a:chOff x="430398" y="1158939"/>
            <a:chExt cx="561776" cy="788344"/>
          </a:xfrm>
        </p:grpSpPr>
        <p:pic>
          <p:nvPicPr>
            <p:cNvPr id="173" name="그림 172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74" name="그림 173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90" name="그림 189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4" name="그룹 223"/>
          <p:cNvGrpSpPr/>
          <p:nvPr/>
        </p:nvGrpSpPr>
        <p:grpSpPr>
          <a:xfrm>
            <a:off x="4836804" y="1158939"/>
            <a:ext cx="561776" cy="788344"/>
            <a:chOff x="430398" y="1158939"/>
            <a:chExt cx="561776" cy="788344"/>
          </a:xfrm>
        </p:grpSpPr>
        <p:pic>
          <p:nvPicPr>
            <p:cNvPr id="225" name="그림 224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55" name="그림 254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57" name="그림 256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0782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471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전투 </a:t>
            </a:r>
            <a:r>
              <a:rPr lang="en-US" altLang="ko-KR" sz="3200" b="1" dirty="0"/>
              <a:t>2</a:t>
            </a:r>
            <a:endParaRPr lang="ko-KR" altLang="en-US" sz="32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1011511"/>
            <a:ext cx="3639714" cy="5047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배경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도트</a:t>
            </a:r>
            <a:r>
              <a:rPr lang="en-US" altLang="ko-KR" sz="1400" dirty="0"/>
              <a:t> </a:t>
            </a:r>
            <a:r>
              <a:rPr lang="ko-KR" altLang="en-US" sz="1400" dirty="0"/>
              <a:t>그래픽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마을이 불타는 배경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주인공 애니메이션</a:t>
            </a:r>
            <a:endParaRPr lang="en-US" altLang="ko-KR" sz="1400" dirty="0"/>
          </a:p>
          <a:p>
            <a:r>
              <a:rPr lang="en-US" altLang="ko-KR" sz="1400" dirty="0"/>
              <a:t>   -</a:t>
            </a:r>
            <a:r>
              <a:rPr lang="ko-KR" altLang="en-US" sz="1400" dirty="0"/>
              <a:t> 주인공은 정면으로 뛰는 애니메이션</a:t>
            </a:r>
            <a:endParaRPr lang="en-US" altLang="ko-KR" sz="1400" dirty="0"/>
          </a:p>
          <a:p>
            <a:r>
              <a:rPr lang="en-US" altLang="ko-KR" sz="1400" dirty="0"/>
              <a:t>    ( </a:t>
            </a:r>
            <a:r>
              <a:rPr lang="ko-KR" altLang="en-US" sz="1400" dirty="0"/>
              <a:t>적이 플레이어에게 오는 모션 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- </a:t>
            </a:r>
            <a:r>
              <a:rPr lang="ko-KR" altLang="en-US" sz="1400" dirty="0"/>
              <a:t>검 </a:t>
            </a:r>
            <a:r>
              <a:rPr lang="en-US" altLang="ko-KR" sz="1400" dirty="0"/>
              <a:t>: </a:t>
            </a:r>
            <a:r>
              <a:rPr lang="ko-KR" altLang="en-US" sz="1400" dirty="0"/>
              <a:t>앞으로 휘두르는 모션</a:t>
            </a:r>
            <a:endParaRPr lang="en-US" altLang="ko-KR" sz="1400" dirty="0"/>
          </a:p>
          <a:p>
            <a:r>
              <a:rPr lang="en-US" altLang="ko-KR" sz="1400" dirty="0"/>
              <a:t>     : </a:t>
            </a:r>
            <a:r>
              <a:rPr lang="en-US" altLang="ko-KR" sz="1400" dirty="0">
                <a:hlinkClick r:id="rId2"/>
              </a:rPr>
              <a:t>https://youtu.be/LQcFWgcyAfs?t=298</a:t>
            </a:r>
            <a:endParaRPr lang="en-US" altLang="ko-KR" sz="1400" dirty="0"/>
          </a:p>
          <a:p>
            <a:r>
              <a:rPr lang="en-US" altLang="ko-KR" sz="1400" dirty="0"/>
              <a:t>      [ 4: 58</a:t>
            </a:r>
            <a:r>
              <a:rPr lang="ko-KR" altLang="en-US" sz="1400" dirty="0"/>
              <a:t>초 </a:t>
            </a:r>
            <a:r>
              <a:rPr lang="en-US" altLang="ko-KR" sz="1400" dirty="0"/>
              <a:t>~ 5</a:t>
            </a:r>
            <a:r>
              <a:rPr lang="ko-KR" altLang="en-US" sz="1400" dirty="0"/>
              <a:t>분 </a:t>
            </a:r>
            <a:r>
              <a:rPr lang="en-US" altLang="ko-KR" sz="1400" dirty="0"/>
              <a:t>] </a:t>
            </a:r>
            <a:r>
              <a:rPr lang="ko-KR" altLang="en-US" sz="1400" dirty="0">
                <a:solidFill>
                  <a:srgbClr val="FF0000"/>
                </a:solidFill>
              </a:rPr>
              <a:t>위 ▷ 아래 휘두르기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/>
              <a:t>   - </a:t>
            </a:r>
            <a:r>
              <a:rPr lang="ko-KR" altLang="en-US" sz="1400" dirty="0"/>
              <a:t>창 </a:t>
            </a:r>
            <a:r>
              <a:rPr lang="en-US" altLang="ko-KR" sz="1400" dirty="0"/>
              <a:t>: </a:t>
            </a:r>
            <a:r>
              <a:rPr lang="ko-KR" altLang="en-US" sz="1400" dirty="0"/>
              <a:t>양손으로 잡고 적을 향해</a:t>
            </a:r>
            <a:endParaRPr lang="en-US" altLang="ko-KR" sz="1400" dirty="0"/>
          </a:p>
          <a:p>
            <a:r>
              <a:rPr lang="en-US" altLang="ko-KR" sz="1400" dirty="0"/>
              <a:t>           </a:t>
            </a:r>
            <a:r>
              <a:rPr lang="ko-KR" altLang="en-US" sz="1400" dirty="0"/>
              <a:t>찌르는 모션</a:t>
            </a:r>
            <a:endParaRPr lang="en-US" altLang="ko-KR" sz="1400" dirty="0"/>
          </a:p>
          <a:p>
            <a:r>
              <a:rPr lang="en-US" altLang="ko-KR" sz="1400" dirty="0"/>
              <a:t>     : </a:t>
            </a:r>
            <a:r>
              <a:rPr lang="en-US" altLang="ko-KR" sz="1400" dirty="0">
                <a:hlinkClick r:id="rId3"/>
              </a:rPr>
              <a:t>https://youtu.be/_JbIton0Drw?t=20</a:t>
            </a:r>
            <a:endParaRPr lang="en-US" altLang="ko-KR" sz="1400" dirty="0"/>
          </a:p>
          <a:p>
            <a:r>
              <a:rPr lang="en-US" altLang="ko-KR" sz="1400" dirty="0"/>
              <a:t>      [ 20</a:t>
            </a:r>
            <a:r>
              <a:rPr lang="ko-KR" altLang="en-US" sz="1400" dirty="0"/>
              <a:t>초 </a:t>
            </a:r>
            <a:r>
              <a:rPr lang="en-US" altLang="ko-KR" sz="1400" dirty="0"/>
              <a:t>~ 28</a:t>
            </a:r>
            <a:r>
              <a:rPr lang="ko-KR" altLang="en-US" sz="1400" dirty="0"/>
              <a:t>초 </a:t>
            </a:r>
            <a:r>
              <a:rPr lang="en-US" altLang="ko-KR" sz="1400" dirty="0"/>
              <a:t>] </a:t>
            </a:r>
            <a:r>
              <a:rPr lang="ko-KR" altLang="en-US" sz="1400" dirty="0">
                <a:solidFill>
                  <a:srgbClr val="FF0000"/>
                </a:solidFill>
              </a:rPr>
              <a:t>찌르는 모션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/>
              <a:t>   - </a:t>
            </a:r>
            <a:r>
              <a:rPr lang="ko-KR" altLang="en-US" sz="1400" dirty="0"/>
              <a:t>달리기 </a:t>
            </a:r>
            <a:endParaRPr lang="en-US" altLang="ko-KR" sz="1400" dirty="0"/>
          </a:p>
          <a:p>
            <a:r>
              <a:rPr lang="en-US" altLang="ko-KR" sz="1400" dirty="0"/>
              <a:t>     : </a:t>
            </a:r>
            <a:r>
              <a:rPr lang="en-US" altLang="ko-KR" sz="1400" dirty="0">
                <a:hlinkClick r:id="rId4"/>
              </a:rPr>
              <a:t>https://youtu.be/-OTxGw3yJag?t=500</a:t>
            </a:r>
            <a:endParaRPr lang="en-US" altLang="ko-KR" sz="1400" dirty="0"/>
          </a:p>
          <a:p>
            <a:r>
              <a:rPr lang="en-US" altLang="ko-KR" sz="1400" dirty="0"/>
              <a:t>      [ 8</a:t>
            </a:r>
            <a:r>
              <a:rPr lang="ko-KR" altLang="en-US" sz="1400" dirty="0"/>
              <a:t>분</a:t>
            </a:r>
            <a:r>
              <a:rPr lang="en-US" altLang="ko-KR" sz="1400" dirty="0"/>
              <a:t> 20</a:t>
            </a:r>
            <a:r>
              <a:rPr lang="ko-KR" altLang="en-US" sz="1400" dirty="0"/>
              <a:t>초 </a:t>
            </a:r>
            <a:r>
              <a:rPr lang="en-US" altLang="ko-KR" sz="1400" dirty="0"/>
              <a:t>~ 8</a:t>
            </a:r>
            <a:r>
              <a:rPr lang="ko-KR" altLang="en-US" sz="1400" dirty="0"/>
              <a:t>분 </a:t>
            </a:r>
            <a:r>
              <a:rPr lang="en-US" altLang="ko-KR" sz="1400" dirty="0"/>
              <a:t>22</a:t>
            </a:r>
            <a:r>
              <a:rPr lang="ko-KR" altLang="en-US" sz="1400" dirty="0"/>
              <a:t>초 </a:t>
            </a:r>
            <a:r>
              <a:rPr lang="en-US" altLang="ko-KR" sz="1400" dirty="0"/>
              <a:t>]</a:t>
            </a:r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적 애니메이션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피격 당할 때 모션</a:t>
            </a:r>
            <a:endParaRPr lang="en-US" altLang="ko-KR" sz="1400" dirty="0"/>
          </a:p>
          <a:p>
            <a:r>
              <a:rPr lang="en-US" altLang="ko-KR" sz="1400" dirty="0"/>
              <a:t>     (</a:t>
            </a:r>
            <a:r>
              <a:rPr lang="ko-KR" altLang="en-US" sz="1400" dirty="0"/>
              <a:t>눈을 찌푸리면서 뒤로 </a:t>
            </a:r>
            <a:r>
              <a:rPr lang="en-US" altLang="ko-KR" sz="1400" dirty="0"/>
              <a:t>0.2 </a:t>
            </a:r>
            <a:r>
              <a:rPr lang="ko-KR" altLang="en-US" sz="1400" dirty="0"/>
              <a:t>밀림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처치 모션</a:t>
            </a:r>
            <a:endParaRPr lang="en-US" altLang="ko-KR" sz="1400" dirty="0"/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우는 표정을 하며 뒤로 </a:t>
            </a:r>
            <a:r>
              <a:rPr lang="en-US" altLang="ko-KR" sz="1400" dirty="0"/>
              <a:t>2</a:t>
            </a:r>
            <a:r>
              <a:rPr lang="ko-KR" altLang="en-US" sz="1400" dirty="0"/>
              <a:t>번 밀려남</a:t>
            </a:r>
            <a:endParaRPr lang="en-US" altLang="ko-KR" sz="14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10804D-C7A0-4B50-A447-F7B286B8090E}"/>
              </a:ext>
            </a:extLst>
          </p:cNvPr>
          <p:cNvCxnSpPr>
            <a:cxnSpLocks/>
          </p:cNvCxnSpPr>
          <p:nvPr/>
        </p:nvCxnSpPr>
        <p:spPr>
          <a:xfrm>
            <a:off x="3859639" y="2444621"/>
            <a:ext cx="436311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326795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pic>
        <p:nvPicPr>
          <p:cNvPr id="137" name="그림 136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" y="3497768"/>
            <a:ext cx="2744240" cy="2307919"/>
          </a:xfrm>
          <a:prstGeom prst="rect">
            <a:avLst/>
          </a:prstGeom>
        </p:spPr>
      </p:pic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616845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616844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616844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1049869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143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45161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6EC07FA-D1E0-47AD-9ACF-DF4CFCFA857E}"/>
              </a:ext>
            </a:extLst>
          </p:cNvPr>
          <p:cNvSpPr txBox="1"/>
          <p:nvPr/>
        </p:nvSpPr>
        <p:spPr>
          <a:xfrm>
            <a:off x="1575585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3713001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2109700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616845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" name="그림 147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1049869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50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1145161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6D8D9B0C-7122-4E12-8DCB-29B7273C066D}"/>
              </a:ext>
            </a:extLst>
          </p:cNvPr>
          <p:cNvSpPr txBox="1"/>
          <p:nvPr/>
        </p:nvSpPr>
        <p:spPr>
          <a:xfrm>
            <a:off x="1575585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52" name="그림 151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4228539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2109700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616844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616845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1049869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57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1145161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DBCD383-8028-4443-AED4-7B42BE551CD4}"/>
              </a:ext>
            </a:extLst>
          </p:cNvPr>
          <p:cNvSpPr txBox="1"/>
          <p:nvPr/>
        </p:nvSpPr>
        <p:spPr>
          <a:xfrm>
            <a:off x="1575585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59" name="그림 158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4760295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2109700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616844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1049869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63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1145161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A80A1B2C-C2BC-402E-82D1-B8B3D2FF41B3}"/>
              </a:ext>
            </a:extLst>
          </p:cNvPr>
          <p:cNvSpPr txBox="1"/>
          <p:nvPr/>
        </p:nvSpPr>
        <p:spPr>
          <a:xfrm>
            <a:off x="1575585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pic>
        <p:nvPicPr>
          <p:cNvPr id="165" name="그림 164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5273187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2109700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167" name="그림 166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4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68" name="그림 167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55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172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986796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188" name="그림 187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90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89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192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231299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2845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195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756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809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198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5268249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532147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201" name="그림 200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0" y="5788267"/>
            <a:ext cx="570365" cy="611445"/>
          </a:xfrm>
          <a:prstGeom prst="rect">
            <a:avLst/>
          </a:prstGeom>
        </p:spPr>
      </p:pic>
      <p:pic>
        <p:nvPicPr>
          <p:cNvPr id="202" name="그림 201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42" y="5788267"/>
            <a:ext cx="597988" cy="611445"/>
          </a:xfrm>
          <a:prstGeom prst="rect">
            <a:avLst/>
          </a:prstGeom>
          <a:noFill/>
        </p:spPr>
      </p:pic>
      <p:pic>
        <p:nvPicPr>
          <p:cNvPr id="203" name="그림 202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86" y="5788267"/>
            <a:ext cx="545050" cy="611445"/>
          </a:xfrm>
          <a:prstGeom prst="rect">
            <a:avLst/>
          </a:prstGeom>
          <a:noFill/>
        </p:spPr>
      </p:pic>
      <p:pic>
        <p:nvPicPr>
          <p:cNvPr id="204" name="그림 203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751" y="5788267"/>
            <a:ext cx="558343" cy="611445"/>
          </a:xfrm>
          <a:prstGeom prst="rect">
            <a:avLst/>
          </a:prstGeom>
          <a:noFill/>
        </p:spPr>
      </p:pic>
      <p:pic>
        <p:nvPicPr>
          <p:cNvPr id="205" name="그림 204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4" y="5788267"/>
            <a:ext cx="640535" cy="611445"/>
          </a:xfrm>
          <a:prstGeom prst="rect">
            <a:avLst/>
          </a:prstGeom>
          <a:noFill/>
        </p:spPr>
      </p:pic>
      <p:sp>
        <p:nvSpPr>
          <p:cNvPr id="206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4487474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8" name="그림 207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sp>
        <p:nvSpPr>
          <p:cNvPr id="209" name="TextBox 208"/>
          <p:cNvSpPr txBox="1"/>
          <p:nvPr/>
        </p:nvSpPr>
        <p:spPr>
          <a:xfrm>
            <a:off x="1080581" y="3909420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210" name="TextBox 209"/>
          <p:cNvSpPr txBox="1"/>
          <p:nvPr/>
        </p:nvSpPr>
        <p:spPr>
          <a:xfrm>
            <a:off x="1080581" y="4425983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211" name="그림 21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73" y="3263845"/>
            <a:ext cx="3044029" cy="327725"/>
          </a:xfrm>
          <a:prstGeom prst="rect">
            <a:avLst/>
          </a:prstGeom>
        </p:spPr>
      </p:pic>
      <p:pic>
        <p:nvPicPr>
          <p:cNvPr id="212" name="그림 21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184" y="2404223"/>
            <a:ext cx="343152" cy="582711"/>
          </a:xfrm>
          <a:prstGeom prst="rect">
            <a:avLst/>
          </a:prstGeom>
        </p:spPr>
      </p:pic>
      <p:pic>
        <p:nvPicPr>
          <p:cNvPr id="213" name="그림 21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pic>
        <p:nvPicPr>
          <p:cNvPr id="214" name="그림 213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1532042" y="2738523"/>
            <a:ext cx="210601" cy="337539"/>
          </a:xfrm>
          <a:prstGeom prst="rect">
            <a:avLst/>
          </a:prstGeom>
        </p:spPr>
      </p:pic>
      <p:sp>
        <p:nvSpPr>
          <p:cNvPr id="215" name="직사각형 214"/>
          <p:cNvSpPr/>
          <p:nvPr/>
        </p:nvSpPr>
        <p:spPr>
          <a:xfrm>
            <a:off x="331579" y="1067222"/>
            <a:ext cx="3015940" cy="21866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-74846" y="1175737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5142151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0" name="그림 2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976970" y="1062880"/>
            <a:ext cx="3030104" cy="2320958"/>
          </a:xfrm>
          <a:prstGeom prst="rect">
            <a:avLst/>
          </a:prstGeom>
        </p:spPr>
      </p:pic>
      <p:sp>
        <p:nvSpPr>
          <p:cNvPr id="224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5639793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240" name="그림 239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887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41" name="그림 240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486" y="2006750"/>
            <a:ext cx="1412349" cy="1412349"/>
          </a:xfrm>
          <a:prstGeom prst="rect">
            <a:avLst/>
          </a:prstGeom>
        </p:spPr>
      </p:pic>
      <p:pic>
        <p:nvPicPr>
          <p:cNvPr id="242" name="그림 24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181" y="2404223"/>
            <a:ext cx="343152" cy="582711"/>
          </a:xfrm>
          <a:prstGeom prst="rect">
            <a:avLst/>
          </a:prstGeom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220" y="2397772"/>
            <a:ext cx="928313" cy="637710"/>
          </a:xfrm>
          <a:prstGeom prst="rect">
            <a:avLst/>
          </a:prstGeom>
        </p:spPr>
      </p:pic>
      <p:pic>
        <p:nvPicPr>
          <p:cNvPr id="244" name="그림 243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39" t="68665" r="9631" b="4841"/>
          <a:stretch/>
        </p:blipFill>
        <p:spPr>
          <a:xfrm rot="5066327" flipH="1">
            <a:off x="6185039" y="2738523"/>
            <a:ext cx="210601" cy="337539"/>
          </a:xfrm>
          <a:prstGeom prst="rect">
            <a:avLst/>
          </a:prstGeom>
        </p:spPr>
      </p:pic>
      <p:sp>
        <p:nvSpPr>
          <p:cNvPr id="246" name="직사각형 245"/>
          <p:cNvSpPr/>
          <p:nvPr/>
        </p:nvSpPr>
        <p:spPr>
          <a:xfrm>
            <a:off x="5597144" y="2282538"/>
            <a:ext cx="871376" cy="790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883181" y="194426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47" name="직사각형 246"/>
          <p:cNvSpPr/>
          <p:nvPr/>
        </p:nvSpPr>
        <p:spPr>
          <a:xfrm>
            <a:off x="6742203" y="2282538"/>
            <a:ext cx="995330" cy="790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129671" y="194426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217" name="그림 216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3805879"/>
            <a:ext cx="137295" cy="127934"/>
          </a:xfrm>
          <a:prstGeom prst="rect">
            <a:avLst/>
          </a:prstGeom>
        </p:spPr>
      </p:pic>
      <p:pic>
        <p:nvPicPr>
          <p:cNvPr id="245" name="그림 244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313235"/>
            <a:ext cx="137295" cy="127934"/>
          </a:xfrm>
          <a:prstGeom prst="rect">
            <a:avLst/>
          </a:prstGeom>
        </p:spPr>
      </p:pic>
      <p:pic>
        <p:nvPicPr>
          <p:cNvPr id="249" name="그림 248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842334"/>
            <a:ext cx="137295" cy="127934"/>
          </a:xfrm>
          <a:prstGeom prst="rect">
            <a:avLst/>
          </a:prstGeom>
        </p:spPr>
      </p:pic>
      <p:pic>
        <p:nvPicPr>
          <p:cNvPr id="250" name="그림 249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5349690"/>
            <a:ext cx="137295" cy="127934"/>
          </a:xfrm>
          <a:prstGeom prst="rect">
            <a:avLst/>
          </a:prstGeom>
        </p:spPr>
      </p:pic>
      <p:grpSp>
        <p:nvGrpSpPr>
          <p:cNvPr id="119" name="그룹 118"/>
          <p:cNvGrpSpPr/>
          <p:nvPr/>
        </p:nvGrpSpPr>
        <p:grpSpPr>
          <a:xfrm>
            <a:off x="1393168" y="1120587"/>
            <a:ext cx="1002109" cy="548353"/>
            <a:chOff x="1393168" y="1120587"/>
            <a:chExt cx="1002109" cy="548353"/>
          </a:xfrm>
        </p:grpSpPr>
        <p:pic>
          <p:nvPicPr>
            <p:cNvPr id="120" name="그림 119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14129" y="1422719"/>
              <a:ext cx="5293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111M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6161181" y="1126825"/>
            <a:ext cx="1002109" cy="548353"/>
            <a:chOff x="1393168" y="1120587"/>
            <a:chExt cx="1002109" cy="548353"/>
          </a:xfrm>
        </p:grpSpPr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14129" y="1422719"/>
              <a:ext cx="4555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10M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그룹 126"/>
          <p:cNvGrpSpPr/>
          <p:nvPr/>
        </p:nvGrpSpPr>
        <p:grpSpPr>
          <a:xfrm>
            <a:off x="430398" y="1158939"/>
            <a:ext cx="561776" cy="788344"/>
            <a:chOff x="430398" y="1158939"/>
            <a:chExt cx="561776" cy="788344"/>
          </a:xfrm>
        </p:grpSpPr>
        <p:pic>
          <p:nvPicPr>
            <p:cNvPr id="128" name="그림 127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29" name="그림 128"/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70" name="그림 169"/>
            <p:cNvPicPr>
              <a:picLocks noChangeAspect="1"/>
            </p:cNvPicPr>
            <p:nvPr/>
          </p:nvPicPr>
          <p:blipFill>
            <a:blip r:embed="rId2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7" name="그룹 186"/>
          <p:cNvGrpSpPr/>
          <p:nvPr/>
        </p:nvGrpSpPr>
        <p:grpSpPr>
          <a:xfrm>
            <a:off x="5138237" y="1158939"/>
            <a:ext cx="561776" cy="788344"/>
            <a:chOff x="430398" y="1158939"/>
            <a:chExt cx="561776" cy="788344"/>
          </a:xfrm>
        </p:grpSpPr>
        <p:pic>
          <p:nvPicPr>
            <p:cNvPr id="190" name="그림 189"/>
            <p:cNvPicPr>
              <a:picLocks noChangeAspect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93" name="그림 192"/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99" name="그림 198"/>
            <p:cNvPicPr>
              <a:picLocks noChangeAspect="1"/>
            </p:cNvPicPr>
            <p:nvPr/>
          </p:nvPicPr>
          <p:blipFill>
            <a:blip r:embed="rId2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6918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65A3A-346F-4F15-A584-7339BE2DFAFF}"/>
              </a:ext>
            </a:extLst>
          </p:cNvPr>
          <p:cNvSpPr txBox="1"/>
          <p:nvPr/>
        </p:nvSpPr>
        <p:spPr>
          <a:xfrm>
            <a:off x="375342" y="241489"/>
            <a:ext cx="5120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화면 기획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훈련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B1B7EB-3717-4F14-9062-0FD093CD82FB}"/>
              </a:ext>
            </a:extLst>
          </p:cNvPr>
          <p:cNvSpPr/>
          <p:nvPr/>
        </p:nvSpPr>
        <p:spPr>
          <a:xfrm>
            <a:off x="-385590" y="241489"/>
            <a:ext cx="5541484" cy="58477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496470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해당 미션의 아이콘</a:t>
            </a:r>
            <a:endParaRPr lang="en-US" altLang="ko-KR" sz="1400" dirty="0"/>
          </a:p>
          <a:p>
            <a:pPr marL="342900" indent="-342900">
              <a:buAutoNum type="arabicParenR"/>
            </a:pPr>
            <a:endParaRPr lang="en-US" altLang="ko-KR" sz="1400" dirty="0"/>
          </a:p>
          <a:p>
            <a:r>
              <a:rPr lang="en-US" altLang="ko-KR" sz="1400" dirty="0"/>
              <a:t>2) </a:t>
            </a:r>
            <a:r>
              <a:rPr lang="ko-KR" altLang="en-US" sz="1400" dirty="0"/>
              <a:t>미션의 이름</a:t>
            </a:r>
            <a:r>
              <a:rPr lang="en-US" altLang="ko-KR" sz="1400" dirty="0"/>
              <a:t>, </a:t>
            </a:r>
            <a:r>
              <a:rPr lang="ko-KR" altLang="en-US" sz="1400" dirty="0"/>
              <a:t>현재 레벨 표시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3) </a:t>
            </a:r>
            <a:r>
              <a:rPr lang="ko-KR" altLang="en-US" sz="1400" dirty="0"/>
              <a:t>미션 진행 시간 표시 </a:t>
            </a:r>
            <a:endParaRPr lang="en-US" altLang="ko-KR" sz="1400" dirty="0"/>
          </a:p>
          <a:p>
            <a:r>
              <a:rPr lang="en-US" altLang="ko-KR" sz="1400" dirty="0"/>
              <a:t>    - </a:t>
            </a:r>
            <a:r>
              <a:rPr lang="ko-KR" altLang="en-US" sz="1400" dirty="0"/>
              <a:t>시간이 다 지날 시 </a:t>
            </a:r>
            <a:r>
              <a:rPr lang="en-US" altLang="ko-KR" sz="1400" dirty="0"/>
              <a:t>4) </a:t>
            </a:r>
            <a:r>
              <a:rPr lang="ko-KR" altLang="en-US" sz="1400" dirty="0"/>
              <a:t>만큼 식량 획득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4) </a:t>
            </a:r>
            <a:r>
              <a:rPr lang="ko-KR" altLang="en-US" sz="1400" dirty="0"/>
              <a:t>미션 완료 후 얻는 식량의 양</a:t>
            </a:r>
            <a:endParaRPr lang="en-US" altLang="ko-KR" sz="1400" dirty="0"/>
          </a:p>
          <a:p>
            <a:r>
              <a:rPr lang="en-US" altLang="ko-KR" sz="1400" dirty="0"/>
              <a:t>    ex) (</a:t>
            </a:r>
            <a:r>
              <a:rPr lang="ko-KR" altLang="en-US" sz="1400" dirty="0"/>
              <a:t>마당 쓸기</a:t>
            </a:r>
            <a:r>
              <a:rPr lang="en-US" altLang="ko-KR" sz="1400" dirty="0"/>
              <a:t>)</a:t>
            </a:r>
            <a:r>
              <a:rPr lang="ko-KR" altLang="en-US" sz="1400" dirty="0"/>
              <a:t> 레벨 업 할 때마다</a:t>
            </a:r>
            <a:endParaRPr lang="en-US" altLang="ko-KR" sz="1400" dirty="0"/>
          </a:p>
          <a:p>
            <a:r>
              <a:rPr lang="en-US" altLang="ko-KR" sz="1400" dirty="0"/>
              <a:t>         +5 </a:t>
            </a:r>
            <a:r>
              <a:rPr lang="ko-KR" altLang="en-US" sz="1400" dirty="0"/>
              <a:t>증가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5)</a:t>
            </a:r>
            <a:r>
              <a:rPr lang="ko-KR" altLang="en-US" sz="1400" dirty="0"/>
              <a:t> 미션을 레벨 업 하는데 필요한 금액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6) </a:t>
            </a:r>
            <a:r>
              <a:rPr lang="ko-KR" altLang="en-US" sz="1400" dirty="0"/>
              <a:t>전장이 열릴 때 마다 미션 추가</a:t>
            </a:r>
            <a:endParaRPr lang="en-US" altLang="ko-KR" sz="1400" dirty="0"/>
          </a:p>
          <a:p>
            <a:r>
              <a:rPr lang="en-US" altLang="ko-KR" sz="1400" dirty="0"/>
              <a:t>    4</a:t>
            </a:r>
            <a:r>
              <a:rPr lang="ko-KR" altLang="en-US" sz="1400" dirty="0"/>
              <a:t> 종류 ▶ </a:t>
            </a:r>
            <a:r>
              <a:rPr lang="en-US" altLang="ko-KR" sz="1400" dirty="0"/>
              <a:t>8</a:t>
            </a:r>
            <a:r>
              <a:rPr lang="ko-KR" altLang="en-US" sz="1400" dirty="0"/>
              <a:t> 종류</a:t>
            </a:r>
            <a:r>
              <a:rPr lang="en-US" altLang="ko-KR" sz="1400" dirty="0"/>
              <a:t> </a:t>
            </a:r>
            <a:r>
              <a:rPr lang="ko-KR" altLang="en-US" sz="1400" dirty="0">
                <a:hlinkClick r:id="rId2" action="ppaction://hlinksldjump"/>
              </a:rPr>
              <a:t>▶ 확인하기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7) </a:t>
            </a:r>
            <a:r>
              <a:rPr lang="ko-KR" altLang="en-US" sz="1400" dirty="0">
                <a:solidFill>
                  <a:srgbClr val="FF0000"/>
                </a:solidFill>
              </a:rPr>
              <a:t>▶ 데이터베이스 추후 예정</a:t>
            </a:r>
            <a:endParaRPr lang="en-US" altLang="ko-KR" sz="14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ABCFAF1-557D-442A-85E8-B9586BD03EB7}"/>
              </a:ext>
            </a:extLst>
          </p:cNvPr>
          <p:cNvSpPr txBox="1"/>
          <p:nvPr/>
        </p:nvSpPr>
        <p:spPr>
          <a:xfrm>
            <a:off x="4692566" y="3352800"/>
            <a:ext cx="853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3</a:t>
            </a:r>
            <a:r>
              <a:rPr lang="ko-KR" altLang="en-US" sz="10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F4A894E-E4D7-4E22-BF3D-697E291FEDB0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0DAA126-C657-4AAC-A950-173E3C960A74}"/>
              </a:ext>
            </a:extLst>
          </p:cNvPr>
          <p:cNvSpPr/>
          <p:nvPr/>
        </p:nvSpPr>
        <p:spPr>
          <a:xfrm>
            <a:off x="1017650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B6984B8-DE95-43CC-B3C5-37A7E8CC7899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2" name="그림 131" descr="그리기이(가) 표시된 사진&#10;&#10;자동 생성된 설명">
            <a:extLst>
              <a:ext uri="{FF2B5EF4-FFF2-40B4-BE49-F238E27FC236}">
                <a16:creationId xmlns:a16="http://schemas.microsoft.com/office/drawing/2014/main" id="{E28B6043-230A-4036-AEDA-6A8A3CB7E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17" y="3497768"/>
            <a:ext cx="2744240" cy="2307919"/>
          </a:xfrm>
          <a:prstGeom prst="rect">
            <a:avLst/>
          </a:prstGeom>
        </p:spPr>
      </p:pic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82BCDC4-DB11-469A-9F40-F29D9FF03073}"/>
              </a:ext>
            </a:extLst>
          </p:cNvPr>
          <p:cNvSpPr/>
          <p:nvPr/>
        </p:nvSpPr>
        <p:spPr>
          <a:xfrm>
            <a:off x="1145341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B87EEC7-B54A-4C55-A289-AE3283161662}"/>
              </a:ext>
            </a:extLst>
          </p:cNvPr>
          <p:cNvSpPr/>
          <p:nvPr/>
        </p:nvSpPr>
        <p:spPr>
          <a:xfrm>
            <a:off x="1145340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FB6DB62-505C-48F2-8BFC-5CD7BAA420BE}"/>
              </a:ext>
            </a:extLst>
          </p:cNvPr>
          <p:cNvSpPr/>
          <p:nvPr/>
        </p:nvSpPr>
        <p:spPr>
          <a:xfrm>
            <a:off x="1145340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" name="그림 135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E533EFCE-7EA3-42A4-81C1-FF159C45C9A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30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53995215-1E61-4711-9AFD-8FE95973FECE}"/>
              </a:ext>
            </a:extLst>
          </p:cNvPr>
          <p:cNvSpPr txBox="1"/>
          <p:nvPr/>
        </p:nvSpPr>
        <p:spPr>
          <a:xfrm>
            <a:off x="1578365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5</a:t>
            </a:r>
            <a:endParaRPr lang="ko-KR" altLang="en-US" sz="800" b="1" dirty="0"/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6308FA92-27F1-4116-910B-A2DF4F2A0B37}"/>
              </a:ext>
            </a:extLst>
          </p:cNvPr>
          <p:cNvSpPr/>
          <p:nvPr/>
        </p:nvSpPr>
        <p:spPr>
          <a:xfrm>
            <a:off x="1673657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93E941CC-3498-45A5-BC06-FDB56FFAF41A}"/>
              </a:ext>
            </a:extLst>
          </p:cNvPr>
          <p:cNvSpPr txBox="1"/>
          <p:nvPr/>
        </p:nvSpPr>
        <p:spPr>
          <a:xfrm>
            <a:off x="2104081" y="360970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419A7BF-5230-4E22-A60C-E80070437BC7}"/>
              </a:ext>
            </a:extLst>
          </p:cNvPr>
          <p:cNvSpPr/>
          <p:nvPr/>
        </p:nvSpPr>
        <p:spPr>
          <a:xfrm>
            <a:off x="2638196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50</a:t>
            </a:r>
            <a:endParaRPr lang="ko-KR" altLang="en-US" sz="1000" b="1" dirty="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C863406F-072F-492B-B206-04E8DCC0CAFF}"/>
              </a:ext>
            </a:extLst>
          </p:cNvPr>
          <p:cNvSpPr/>
          <p:nvPr/>
        </p:nvSpPr>
        <p:spPr>
          <a:xfrm>
            <a:off x="1145341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5" name="그림 144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397D6E12-35ED-413C-92F7-AB725F919DB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30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790752A6-BE1C-4607-B67F-039BFD3A3F43}"/>
              </a:ext>
            </a:extLst>
          </p:cNvPr>
          <p:cNvSpPr txBox="1"/>
          <p:nvPr/>
        </p:nvSpPr>
        <p:spPr>
          <a:xfrm>
            <a:off x="1578365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94AD0467-9F5C-4FF4-95F8-E4316314AB57}"/>
              </a:ext>
            </a:extLst>
          </p:cNvPr>
          <p:cNvSpPr/>
          <p:nvPr/>
        </p:nvSpPr>
        <p:spPr>
          <a:xfrm>
            <a:off x="1673657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DEB897A-E10C-44D8-8293-C838F08DBE80}"/>
              </a:ext>
            </a:extLst>
          </p:cNvPr>
          <p:cNvSpPr txBox="1"/>
          <p:nvPr/>
        </p:nvSpPr>
        <p:spPr>
          <a:xfrm>
            <a:off x="2104081" y="412524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F8878E4-842A-4D7C-859B-772FC6D47EF2}"/>
              </a:ext>
            </a:extLst>
          </p:cNvPr>
          <p:cNvSpPr/>
          <p:nvPr/>
        </p:nvSpPr>
        <p:spPr>
          <a:xfrm>
            <a:off x="2638196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300</a:t>
            </a:r>
            <a:endParaRPr lang="ko-KR" altLang="en-US" sz="1000" b="1" dirty="0"/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C409168B-57ED-44F8-AEFA-EE7D1A87C962}"/>
              </a:ext>
            </a:extLst>
          </p:cNvPr>
          <p:cNvSpPr/>
          <p:nvPr/>
        </p:nvSpPr>
        <p:spPr>
          <a:xfrm>
            <a:off x="3183405" y="4235195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14B6B789-18CF-4A6E-A76B-15C46730AD48}"/>
              </a:ext>
            </a:extLst>
          </p:cNvPr>
          <p:cNvSpPr/>
          <p:nvPr/>
        </p:nvSpPr>
        <p:spPr>
          <a:xfrm>
            <a:off x="1145340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82C365E6-2A4F-4704-8A5B-99F6C096A9D5}"/>
              </a:ext>
            </a:extLst>
          </p:cNvPr>
          <p:cNvSpPr/>
          <p:nvPr/>
        </p:nvSpPr>
        <p:spPr>
          <a:xfrm>
            <a:off x="1145341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70E4BF5-16FE-49A2-A6D5-2A30577A8C1B}"/>
              </a:ext>
            </a:extLst>
          </p:cNvPr>
          <p:cNvSpPr txBox="1"/>
          <p:nvPr/>
        </p:nvSpPr>
        <p:spPr>
          <a:xfrm>
            <a:off x="1578365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31AEAF61-0F97-4BAD-95AF-376248F9C9C3}"/>
              </a:ext>
            </a:extLst>
          </p:cNvPr>
          <p:cNvSpPr/>
          <p:nvPr/>
        </p:nvSpPr>
        <p:spPr>
          <a:xfrm>
            <a:off x="1673657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637A36C-8D3C-4107-BD40-A99067BCE5D5}"/>
              </a:ext>
            </a:extLst>
          </p:cNvPr>
          <p:cNvSpPr txBox="1"/>
          <p:nvPr/>
        </p:nvSpPr>
        <p:spPr>
          <a:xfrm>
            <a:off x="2104081" y="46569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C3591E4-171B-4131-B836-CA6673D62EF1}"/>
              </a:ext>
            </a:extLst>
          </p:cNvPr>
          <p:cNvSpPr/>
          <p:nvPr/>
        </p:nvSpPr>
        <p:spPr>
          <a:xfrm>
            <a:off x="2638196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450</a:t>
            </a:r>
            <a:endParaRPr lang="ko-KR" altLang="en-US" sz="1000" b="1" dirty="0"/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76E0DA26-3732-4BD2-A638-82B937630958}"/>
              </a:ext>
            </a:extLst>
          </p:cNvPr>
          <p:cNvSpPr/>
          <p:nvPr/>
        </p:nvSpPr>
        <p:spPr>
          <a:xfrm>
            <a:off x="3183405" y="4766951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E8AEFEDA-3B46-446D-A8D1-143D462959E7}"/>
              </a:ext>
            </a:extLst>
          </p:cNvPr>
          <p:cNvSpPr/>
          <p:nvPr/>
        </p:nvSpPr>
        <p:spPr>
          <a:xfrm>
            <a:off x="1145340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98EF8C3-8925-4964-82BE-FA3A24725192}"/>
              </a:ext>
            </a:extLst>
          </p:cNvPr>
          <p:cNvSpPr txBox="1"/>
          <p:nvPr/>
        </p:nvSpPr>
        <p:spPr>
          <a:xfrm>
            <a:off x="1578365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DAB7130C-A028-4AEF-ACE5-31CE8F520654}"/>
              </a:ext>
            </a:extLst>
          </p:cNvPr>
          <p:cNvSpPr/>
          <p:nvPr/>
        </p:nvSpPr>
        <p:spPr>
          <a:xfrm>
            <a:off x="1673657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2DD022B-005C-4D6E-BE2B-E4F01E62F3D7}"/>
              </a:ext>
            </a:extLst>
          </p:cNvPr>
          <p:cNvSpPr txBox="1"/>
          <p:nvPr/>
        </p:nvSpPr>
        <p:spPr>
          <a:xfrm>
            <a:off x="2104081" y="516988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A7E8B8E5-F16D-4D79-9992-ADABB57691CB}"/>
              </a:ext>
            </a:extLst>
          </p:cNvPr>
          <p:cNvSpPr/>
          <p:nvPr/>
        </p:nvSpPr>
        <p:spPr>
          <a:xfrm>
            <a:off x="2638196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900</a:t>
            </a:r>
            <a:endParaRPr lang="ko-KR" altLang="en-US" sz="1000" b="1" dirty="0"/>
          </a:p>
        </p:txBody>
      </p: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B8C2E05B-DCA5-4767-A2B8-97467E6D3012}"/>
              </a:ext>
            </a:extLst>
          </p:cNvPr>
          <p:cNvSpPr/>
          <p:nvPr/>
        </p:nvSpPr>
        <p:spPr>
          <a:xfrm>
            <a:off x="3183405" y="5279843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180" name="그림 179" descr="그리기이(가) 표시된 사진&#10;&#10;자동 생성된 설명">
            <a:extLst>
              <a:ext uri="{FF2B5EF4-FFF2-40B4-BE49-F238E27FC236}">
                <a16:creationId xmlns:a16="http://schemas.microsoft.com/office/drawing/2014/main" id="{0A4E29B2-A77B-4397-8413-354FF58D57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40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81" name="그림 180" descr="별, 하늘이(가) 표시된 사진&#10;&#10;자동 생성된 설명">
            <a:extLst>
              <a:ext uri="{FF2B5EF4-FFF2-40B4-BE49-F238E27FC236}">
                <a16:creationId xmlns:a16="http://schemas.microsoft.com/office/drawing/2014/main" id="{3FD00338-E112-4B27-9157-83793E9D57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51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2BCF8C7C-F2BF-4E52-A750-AE489D7C0FE7}"/>
              </a:ext>
            </a:extLst>
          </p:cNvPr>
          <p:cNvSpPr/>
          <p:nvPr/>
        </p:nvSpPr>
        <p:spPr>
          <a:xfrm>
            <a:off x="4761758" y="2325196"/>
            <a:ext cx="2915392" cy="56446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1" name="그림 190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9A986641-1D39-4CD8-99B7-322F0C74B668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373" y="2325196"/>
            <a:ext cx="542257" cy="56446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3D5DBA81-A918-4FA0-9D70-E68FB8695BD1}"/>
              </a:ext>
            </a:extLst>
          </p:cNvPr>
          <p:cNvSpPr txBox="1"/>
          <p:nvPr/>
        </p:nvSpPr>
        <p:spPr>
          <a:xfrm>
            <a:off x="5325630" y="2340713"/>
            <a:ext cx="680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5</a:t>
            </a:r>
            <a:endParaRPr lang="ko-KR" altLang="en-US" sz="800" b="1" dirty="0"/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7F746A36-ECCE-4070-BDAA-AE747DE2871F}"/>
              </a:ext>
            </a:extLst>
          </p:cNvPr>
          <p:cNvSpPr/>
          <p:nvPr/>
        </p:nvSpPr>
        <p:spPr>
          <a:xfrm>
            <a:off x="5413613" y="2734419"/>
            <a:ext cx="1556207" cy="93582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09B0996C-8391-4456-8B95-CB48BFC0CCB4}"/>
              </a:ext>
            </a:extLst>
          </p:cNvPr>
          <p:cNvSpPr txBox="1"/>
          <p:nvPr/>
        </p:nvSpPr>
        <p:spPr>
          <a:xfrm>
            <a:off x="5887507" y="2313924"/>
            <a:ext cx="37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6"/>
                </a:solidFill>
              </a:rPr>
              <a:t>+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700345C3-8AFE-41EF-9341-6E69397D73D6}"/>
              </a:ext>
            </a:extLst>
          </p:cNvPr>
          <p:cNvSpPr/>
          <p:nvPr/>
        </p:nvSpPr>
        <p:spPr>
          <a:xfrm>
            <a:off x="6451379" y="2419470"/>
            <a:ext cx="517733" cy="1807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50</a:t>
            </a:r>
            <a:endParaRPr lang="ko-KR" altLang="en-US" sz="1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916F4E-0A7F-4609-AC57-357C0FC5EB83}"/>
              </a:ext>
            </a:extLst>
          </p:cNvPr>
          <p:cNvSpPr txBox="1"/>
          <p:nvPr/>
        </p:nvSpPr>
        <p:spPr>
          <a:xfrm>
            <a:off x="6484633" y="1663886"/>
            <a:ext cx="793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1</a:t>
            </a:r>
            <a:r>
              <a:rPr lang="ko-KR" altLang="en-US" sz="10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612107" y="1920820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CF2BA52-17BB-44FF-8F56-EB366A5196EC}"/>
              </a:ext>
            </a:extLst>
          </p:cNvPr>
          <p:cNvSpPr/>
          <p:nvPr/>
        </p:nvSpPr>
        <p:spPr>
          <a:xfrm>
            <a:off x="5993755" y="295402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30FBC6C-28C0-4ED0-B056-6B6F72FF5812}"/>
              </a:ext>
            </a:extLst>
          </p:cNvPr>
          <p:cNvSpPr/>
          <p:nvPr/>
        </p:nvSpPr>
        <p:spPr>
          <a:xfrm>
            <a:off x="5535866" y="1989945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E0B88CA6-A5A2-4A0F-90C7-6274BE2AEAC9}"/>
              </a:ext>
            </a:extLst>
          </p:cNvPr>
          <p:cNvSpPr/>
          <p:nvPr/>
        </p:nvSpPr>
        <p:spPr>
          <a:xfrm>
            <a:off x="6445723" y="1986315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D8717697-6A6F-4E3C-A180-C5CF1A91C97F}"/>
              </a:ext>
            </a:extLst>
          </p:cNvPr>
          <p:cNvSpPr/>
          <p:nvPr/>
        </p:nvSpPr>
        <p:spPr>
          <a:xfrm>
            <a:off x="7798753" y="2445015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pic>
        <p:nvPicPr>
          <p:cNvPr id="207" name="그림 20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8739850A-B37D-4319-B40E-EAAC73B334FA}"/>
              </a:ext>
            </a:extLst>
          </p:cNvPr>
          <p:cNvSpPr/>
          <p:nvPr/>
        </p:nvSpPr>
        <p:spPr>
          <a:xfrm>
            <a:off x="1515292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48" y="1112640"/>
            <a:ext cx="208888" cy="208888"/>
          </a:xfrm>
          <a:prstGeom prst="rect">
            <a:avLst/>
          </a:prstGeom>
          <a:ln>
            <a:noFill/>
          </a:ln>
        </p:spPr>
      </p:pic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755045" y="2294194"/>
            <a:ext cx="597767" cy="625208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397755" y="2353708"/>
            <a:ext cx="489751" cy="29981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397755" y="2694528"/>
            <a:ext cx="1588737" cy="17678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983887" y="2351742"/>
            <a:ext cx="1002605" cy="3130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009666" y="2383317"/>
            <a:ext cx="622085" cy="4170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3183405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85171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86691" y="4290491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450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86691" y="481874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95975" y="5323777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900</a:t>
            </a:r>
          </a:p>
        </p:txBody>
      </p:sp>
      <p:sp>
        <p:nvSpPr>
          <p:cNvPr id="227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7069060" y="2427176"/>
            <a:ext cx="517190" cy="329779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201664" y="2478938"/>
            <a:ext cx="4300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194863" y="2419470"/>
            <a:ext cx="181407" cy="185762"/>
          </a:xfrm>
          <a:prstGeom prst="rect">
            <a:avLst/>
          </a:prstGeom>
          <a:solidFill>
            <a:srgbClr val="41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직사각형 232"/>
          <p:cNvSpPr/>
          <p:nvPr/>
        </p:nvSpPr>
        <p:spPr>
          <a:xfrm>
            <a:off x="2423263" y="3717887"/>
            <a:ext cx="181407" cy="185762"/>
          </a:xfrm>
          <a:prstGeom prst="rect">
            <a:avLst/>
          </a:prstGeom>
          <a:solidFill>
            <a:srgbClr val="41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직사각형 235"/>
          <p:cNvSpPr/>
          <p:nvPr/>
        </p:nvSpPr>
        <p:spPr>
          <a:xfrm>
            <a:off x="2423263" y="4233425"/>
            <a:ext cx="181407" cy="185762"/>
          </a:xfrm>
          <a:prstGeom prst="rect">
            <a:avLst/>
          </a:prstGeom>
          <a:solidFill>
            <a:srgbClr val="41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직사각형 238"/>
          <p:cNvSpPr/>
          <p:nvPr/>
        </p:nvSpPr>
        <p:spPr>
          <a:xfrm>
            <a:off x="2423263" y="4764527"/>
            <a:ext cx="181407" cy="185762"/>
          </a:xfrm>
          <a:prstGeom prst="rect">
            <a:avLst/>
          </a:prstGeom>
          <a:solidFill>
            <a:srgbClr val="41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직사각형 241"/>
          <p:cNvSpPr/>
          <p:nvPr/>
        </p:nvSpPr>
        <p:spPr>
          <a:xfrm>
            <a:off x="2423263" y="5278839"/>
            <a:ext cx="181407" cy="185762"/>
          </a:xfrm>
          <a:prstGeom prst="rect">
            <a:avLst/>
          </a:prstGeom>
          <a:solidFill>
            <a:srgbClr val="41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56" y="3263845"/>
            <a:ext cx="3044029" cy="327725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89" y="5788267"/>
            <a:ext cx="570365" cy="611445"/>
          </a:xfrm>
          <a:prstGeom prst="rect">
            <a:avLst/>
          </a:prstGeom>
        </p:spPr>
      </p:pic>
      <p:pic>
        <p:nvPicPr>
          <p:cNvPr id="122" name="그림 121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81" y="5788267"/>
            <a:ext cx="597988" cy="611445"/>
          </a:xfrm>
          <a:prstGeom prst="rect">
            <a:avLst/>
          </a:prstGeom>
          <a:noFill/>
        </p:spPr>
      </p:pic>
      <p:pic>
        <p:nvPicPr>
          <p:cNvPr id="123" name="그림 122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25" y="5788267"/>
            <a:ext cx="545050" cy="611445"/>
          </a:xfrm>
          <a:prstGeom prst="rect">
            <a:avLst/>
          </a:prstGeom>
          <a:noFill/>
        </p:spPr>
      </p:pic>
      <p:pic>
        <p:nvPicPr>
          <p:cNvPr id="124" name="그림 123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490" y="5788267"/>
            <a:ext cx="558343" cy="611445"/>
          </a:xfrm>
          <a:prstGeom prst="rect">
            <a:avLst/>
          </a:prstGeom>
          <a:noFill/>
        </p:spPr>
      </p:pic>
      <p:pic>
        <p:nvPicPr>
          <p:cNvPr id="125" name="그림 124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63" y="5788267"/>
            <a:ext cx="640535" cy="611444"/>
          </a:xfrm>
          <a:prstGeom prst="rect">
            <a:avLst/>
          </a:prstGeom>
          <a:noFill/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146" y="2006750"/>
            <a:ext cx="1412349" cy="1412349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880" y="2382100"/>
            <a:ext cx="928313" cy="669054"/>
          </a:xfrm>
          <a:prstGeom prst="rect">
            <a:avLst/>
          </a:prstGeom>
        </p:spPr>
      </p:pic>
      <p:sp>
        <p:nvSpPr>
          <p:cNvPr id="149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690896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1613213" y="3912964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157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5428607" y="2744801"/>
            <a:ext cx="1086374" cy="69904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TextBox 163"/>
          <p:cNvSpPr txBox="1"/>
          <p:nvPr/>
        </p:nvSpPr>
        <p:spPr>
          <a:xfrm>
            <a:off x="5352730" y="2695114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pic>
        <p:nvPicPr>
          <p:cNvPr id="119" name="그림 118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240" y="3748739"/>
            <a:ext cx="137295" cy="127934"/>
          </a:xfrm>
          <a:prstGeom prst="rect">
            <a:avLst/>
          </a:prstGeom>
        </p:spPr>
      </p:pic>
      <p:pic>
        <p:nvPicPr>
          <p:cNvPr id="128" name="그림 127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240" y="4263635"/>
            <a:ext cx="137295" cy="127934"/>
          </a:xfrm>
          <a:prstGeom prst="rect">
            <a:avLst/>
          </a:prstGeom>
        </p:spPr>
      </p:pic>
      <p:pic>
        <p:nvPicPr>
          <p:cNvPr id="129" name="그림 128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240" y="4794095"/>
            <a:ext cx="137295" cy="127934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878" y="5308221"/>
            <a:ext cx="137295" cy="127934"/>
          </a:xfrm>
          <a:prstGeom prst="rect">
            <a:avLst/>
          </a:prstGeom>
        </p:spPr>
      </p:pic>
      <p:pic>
        <p:nvPicPr>
          <p:cNvPr id="140" name="그림 139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00" y="3811672"/>
            <a:ext cx="137295" cy="127934"/>
          </a:xfrm>
          <a:prstGeom prst="rect">
            <a:avLst/>
          </a:prstGeom>
        </p:spPr>
      </p:pic>
      <p:pic>
        <p:nvPicPr>
          <p:cNvPr id="167" name="그림 166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00" y="4317549"/>
            <a:ext cx="137295" cy="127934"/>
          </a:xfrm>
          <a:prstGeom prst="rect">
            <a:avLst/>
          </a:prstGeom>
        </p:spPr>
      </p:pic>
      <p:pic>
        <p:nvPicPr>
          <p:cNvPr id="168" name="그림 167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00" y="4864676"/>
            <a:ext cx="137295" cy="127934"/>
          </a:xfrm>
          <a:prstGeom prst="rect">
            <a:avLst/>
          </a:prstGeom>
        </p:spPr>
      </p:pic>
      <p:pic>
        <p:nvPicPr>
          <p:cNvPr id="169" name="그림 168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00" y="5365434"/>
            <a:ext cx="137295" cy="127934"/>
          </a:xfrm>
          <a:prstGeom prst="rect">
            <a:avLst/>
          </a:prstGeom>
        </p:spPr>
      </p:pic>
      <p:pic>
        <p:nvPicPr>
          <p:cNvPr id="170" name="그림 169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638" y="2446955"/>
            <a:ext cx="137295" cy="127934"/>
          </a:xfrm>
          <a:prstGeom prst="rect">
            <a:avLst/>
          </a:prstGeom>
        </p:spPr>
      </p:pic>
      <p:pic>
        <p:nvPicPr>
          <p:cNvPr id="171" name="그림 170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307" y="2537242"/>
            <a:ext cx="137295" cy="127934"/>
          </a:xfrm>
          <a:prstGeom prst="rect">
            <a:avLst/>
          </a:prstGeom>
        </p:spPr>
      </p:pic>
      <p:grpSp>
        <p:nvGrpSpPr>
          <p:cNvPr id="117" name="그룹 116"/>
          <p:cNvGrpSpPr/>
          <p:nvPr/>
        </p:nvGrpSpPr>
        <p:grpSpPr>
          <a:xfrm>
            <a:off x="1954404" y="1126825"/>
            <a:ext cx="1002109" cy="548353"/>
            <a:chOff x="1393168" y="1120587"/>
            <a:chExt cx="1002109" cy="548353"/>
          </a:xfrm>
        </p:grpSpPr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14129" y="1422719"/>
              <a:ext cx="5293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111M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5" name="그룹 174"/>
          <p:cNvGrpSpPr/>
          <p:nvPr/>
        </p:nvGrpSpPr>
        <p:grpSpPr>
          <a:xfrm>
            <a:off x="978122" y="1158939"/>
            <a:ext cx="561776" cy="788344"/>
            <a:chOff x="430398" y="1158939"/>
            <a:chExt cx="561776" cy="788344"/>
          </a:xfrm>
        </p:grpSpPr>
        <p:pic>
          <p:nvPicPr>
            <p:cNvPr id="176" name="그림 175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77" name="그림 176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600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79" name="그림 178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8213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4655</TotalTime>
  <Words>2806</Words>
  <Application>Microsoft Office PowerPoint</Application>
  <PresentationFormat>와이드스크린</PresentationFormat>
  <Paragraphs>1097</Paragraphs>
  <Slides>22</Slides>
  <Notes>6</Notes>
  <HiddenSlides>0</HiddenSlides>
  <MMClips>4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PF스타더스트</vt:lpstr>
      <vt:lpstr>맑은 고딕</vt:lpstr>
      <vt:lpstr>Arial</vt:lpstr>
      <vt:lpstr>Office 테마</vt:lpstr>
      <vt:lpstr>만약 내가 삼국지 장수라면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시스템 기획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기획</dc:title>
  <dc:creator>고지완</dc:creator>
  <cp:lastModifiedBy>김 건호</cp:lastModifiedBy>
  <cp:revision>238</cp:revision>
  <dcterms:created xsi:type="dcterms:W3CDTF">2020-08-13T13:01:44Z</dcterms:created>
  <dcterms:modified xsi:type="dcterms:W3CDTF">2020-08-24T15:09:30Z</dcterms:modified>
</cp:coreProperties>
</file>